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9" r:id="rId6"/>
    <p:sldId id="262" r:id="rId7"/>
    <p:sldId id="263" r:id="rId8"/>
    <p:sldId id="266" r:id="rId9"/>
    <p:sldId id="270" r:id="rId10"/>
    <p:sldId id="271" r:id="rId11"/>
    <p:sldId id="272" r:id="rId12"/>
    <p:sldId id="267" r:id="rId13"/>
    <p:sldId id="273" r:id="rId14"/>
    <p:sldId id="274" r:id="rId15"/>
    <p:sldId id="268" r:id="rId16"/>
    <p:sldId id="264" r:id="rId17"/>
    <p:sldId id="265" r:id="rId18"/>
    <p:sldId id="257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8689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F98-4337-B653-AC0247134A8B}"/>
              </c:ext>
            </c:extLst>
          </c:dPt>
          <c:dPt>
            <c:idx val="1"/>
            <c:bubble3D val="0"/>
            <c:spPr>
              <a:solidFill>
                <a:sysClr val="windowText" lastClr="000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F98-4337-B653-AC0247134A8B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0.72</c:v>
                </c:pt>
                <c:pt idx="1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98-4337-B653-AC0247134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5"/>
        <c:holeSize val="5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微软雅黑 Light" panose="020B0502040204020203" pitchFamily="34" charset="-122"/>
          <a:cs typeface="+mn-ea"/>
          <a:sym typeface="Agency FB" panose="020B0503020202020204" pitchFamily="34" charset="0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ysClr val="windowText" lastClr="0000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BFBFB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1A0-4F2E-80AF-3A6B0B0C9D76}"/>
              </c:ext>
            </c:extLst>
          </c:dPt>
          <c:dPt>
            <c:idx val="1"/>
            <c:bubble3D val="0"/>
            <c:spPr>
              <a:solidFill>
                <a:sysClr val="windowText" lastClr="000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1A0-4F2E-80AF-3A6B0B0C9D7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0.64</c:v>
                </c:pt>
                <c:pt idx="1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A0-4F2E-80AF-3A6B0B0C9D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5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微软雅黑 Light" panose="020B0502040204020203" pitchFamily="34" charset="-122"/>
          <a:cs typeface="+mn-ea"/>
          <a:sym typeface="Agency FB" panose="020B0503020202020204" pitchFamily="34" charset="0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F3540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EF-4E0C-970E-206DEDF8245F}"/>
              </c:ext>
            </c:extLst>
          </c:dPt>
          <c:dPt>
            <c:idx val="1"/>
            <c:bubble3D val="0"/>
            <c:spPr>
              <a:solidFill>
                <a:sysClr val="windowText" lastClr="000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EF-4E0C-970E-206DEDF8245F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EF-4E0C-970E-206DEDF82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8"/>
        <c:holeSize val="5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微软雅黑 Light" panose="020B0502040204020203" pitchFamily="34" charset="-122"/>
          <a:cs typeface="+mn-ea"/>
          <a:sym typeface="Agency FB" panose="020B0503020202020204" pitchFamily="34" charset="0"/>
        </a:defRPr>
      </a:pPr>
      <a:endParaRPr lang="zh-CN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075B482-40D8-49D3-86E7-C79A0E9048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877CE62-40D1-4984-AF4A-6C62EFFD6FCD}"/>
              </a:ext>
            </a:extLst>
          </p:cNvPr>
          <p:cNvSpPr/>
          <p:nvPr/>
        </p:nvSpPr>
        <p:spPr>
          <a:xfrm>
            <a:off x="3267076" y="3793645"/>
            <a:ext cx="5657849" cy="10471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383D217-BA48-4605-BB3D-1B62C11CBB28}"/>
              </a:ext>
            </a:extLst>
          </p:cNvPr>
          <p:cNvSpPr/>
          <p:nvPr/>
        </p:nvSpPr>
        <p:spPr>
          <a:xfrm>
            <a:off x="3267075" y="2104116"/>
            <a:ext cx="5657849" cy="4962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总结计划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工作汇报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商业计划书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产品发布会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FAC716-F3AB-4CE6-94C5-52ADF063D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511" y="1993868"/>
            <a:ext cx="8553429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1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9EA5289-B463-4D29-A7EC-98B52DEA4EFE}"/>
              </a:ext>
            </a:extLst>
          </p:cNvPr>
          <p:cNvSpPr/>
          <p:nvPr/>
        </p:nvSpPr>
        <p:spPr>
          <a:xfrm>
            <a:off x="347889" y="291548"/>
            <a:ext cx="11489635" cy="62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5C29303-5613-43D1-A4A3-420012B768B3}"/>
              </a:ext>
            </a:extLst>
          </p:cNvPr>
          <p:cNvSpPr txBox="1"/>
          <p:nvPr/>
        </p:nvSpPr>
        <p:spPr>
          <a:xfrm>
            <a:off x="1795710" y="2356797"/>
            <a:ext cx="829153" cy="2169825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  <a:sym typeface="方正兰亭黑_GBK" pitchFamily="2" charset="-122"/>
              </a:rPr>
              <a:t>目   </a:t>
            </a:r>
            <a:endParaRPr lang="en-US" altLang="zh-CN" sz="5400" b="1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  <a:sym typeface="方正兰亭黑_GBK" pitchFamily="2" charset="-122"/>
            </a:endParaRP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  <a:sym typeface="方正兰亭黑_GBK" pitchFamily="2" charset="-122"/>
              </a:rPr>
              <a:t>录</a:t>
            </a:r>
            <a:endParaRPr lang="en-US" altLang="zh-CN" sz="5400" b="1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  <a:sym typeface="方正兰亭黑_GBK" pitchFamily="2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B5F5F0A-12DA-41F7-BF0D-0C7FD2348B7A}"/>
              </a:ext>
            </a:extLst>
          </p:cNvPr>
          <p:cNvGrpSpPr/>
          <p:nvPr/>
        </p:nvGrpSpPr>
        <p:grpSpPr>
          <a:xfrm>
            <a:off x="3714777" y="1346901"/>
            <a:ext cx="6211199" cy="4189615"/>
            <a:chOff x="4019479" y="921044"/>
            <a:chExt cx="6211199" cy="4189615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BBAC5E1C-54B3-4626-BCFC-6A824A57BB9F}"/>
                </a:ext>
              </a:extLst>
            </p:cNvPr>
            <p:cNvGrpSpPr/>
            <p:nvPr/>
          </p:nvGrpSpPr>
          <p:grpSpPr>
            <a:xfrm>
              <a:off x="4019479" y="1040342"/>
              <a:ext cx="728869" cy="728869"/>
              <a:chOff x="1537252" y="2909377"/>
              <a:chExt cx="728869" cy="728869"/>
            </a:xfrm>
          </p:grpSpPr>
          <p:sp>
            <p:nvSpPr>
              <p:cNvPr id="26" name="菱形 25">
                <a:extLst>
                  <a:ext uri="{FF2B5EF4-FFF2-40B4-BE49-F238E27FC236}">
                    <a16:creationId xmlns:a16="http://schemas.microsoft.com/office/drawing/2014/main" id="{07A789BC-0DB8-439E-B6F7-A074BF388A90}"/>
                  </a:ext>
                </a:extLst>
              </p:cNvPr>
              <p:cNvSpPr/>
              <p:nvPr/>
            </p:nvSpPr>
            <p:spPr>
              <a:xfrm>
                <a:off x="1537252" y="2909377"/>
                <a:ext cx="728869" cy="728869"/>
              </a:xfrm>
              <a:prstGeom prst="diamond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82C6C388-23F1-4BF2-AC2B-29C90531EBE4}"/>
                  </a:ext>
                </a:extLst>
              </p:cNvPr>
              <p:cNvSpPr txBox="1"/>
              <p:nvPr/>
            </p:nvSpPr>
            <p:spPr>
              <a:xfrm>
                <a:off x="1716171" y="3036134"/>
                <a:ext cx="3843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E4E19D65-FCD4-42DD-A633-1525166593D9}"/>
                </a:ext>
              </a:extLst>
            </p:cNvPr>
            <p:cNvGrpSpPr/>
            <p:nvPr/>
          </p:nvGrpSpPr>
          <p:grpSpPr>
            <a:xfrm>
              <a:off x="4019479" y="2100664"/>
              <a:ext cx="728869" cy="728869"/>
              <a:chOff x="1537252" y="2909377"/>
              <a:chExt cx="728869" cy="728869"/>
            </a:xfrm>
          </p:grpSpPr>
          <p:sp>
            <p:nvSpPr>
              <p:cNvPr id="24" name="菱形 23">
                <a:extLst>
                  <a:ext uri="{FF2B5EF4-FFF2-40B4-BE49-F238E27FC236}">
                    <a16:creationId xmlns:a16="http://schemas.microsoft.com/office/drawing/2014/main" id="{3C22F5D9-C0F7-4BF6-AE46-637E5047EA32}"/>
                  </a:ext>
                </a:extLst>
              </p:cNvPr>
              <p:cNvSpPr/>
              <p:nvPr/>
            </p:nvSpPr>
            <p:spPr>
              <a:xfrm>
                <a:off x="1537252" y="2909377"/>
                <a:ext cx="728869" cy="728869"/>
              </a:xfrm>
              <a:prstGeom prst="diamond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B8E8FD3C-3697-4882-A5B1-038FC7473743}"/>
                  </a:ext>
                </a:extLst>
              </p:cNvPr>
              <p:cNvSpPr txBox="1"/>
              <p:nvPr/>
            </p:nvSpPr>
            <p:spPr>
              <a:xfrm>
                <a:off x="1716171" y="3036134"/>
                <a:ext cx="3843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2</a:t>
                </a:r>
                <a:endParaRPr lang="zh-CN" altLang="en-US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79BCC662-D4C3-4E4B-862A-82604B1E6E73}"/>
                </a:ext>
              </a:extLst>
            </p:cNvPr>
            <p:cNvGrpSpPr/>
            <p:nvPr/>
          </p:nvGrpSpPr>
          <p:grpSpPr>
            <a:xfrm>
              <a:off x="4019479" y="3266561"/>
              <a:ext cx="728869" cy="728869"/>
              <a:chOff x="1537252" y="1948432"/>
              <a:chExt cx="728869" cy="728869"/>
            </a:xfrm>
          </p:grpSpPr>
          <p:sp>
            <p:nvSpPr>
              <p:cNvPr id="22" name="菱形 21">
                <a:extLst>
                  <a:ext uri="{FF2B5EF4-FFF2-40B4-BE49-F238E27FC236}">
                    <a16:creationId xmlns:a16="http://schemas.microsoft.com/office/drawing/2014/main" id="{3571B65A-6058-46DA-B710-D2556D690EEC}"/>
                  </a:ext>
                </a:extLst>
              </p:cNvPr>
              <p:cNvSpPr/>
              <p:nvPr/>
            </p:nvSpPr>
            <p:spPr>
              <a:xfrm>
                <a:off x="1537252" y="1948432"/>
                <a:ext cx="728869" cy="728869"/>
              </a:xfrm>
              <a:prstGeom prst="diamond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D9B3B42-6513-4895-AF5E-722E8CEA8017}"/>
                  </a:ext>
                </a:extLst>
              </p:cNvPr>
              <p:cNvSpPr txBox="1"/>
              <p:nvPr/>
            </p:nvSpPr>
            <p:spPr>
              <a:xfrm>
                <a:off x="1716171" y="2075189"/>
                <a:ext cx="3843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4</a:t>
                </a:r>
                <a:endParaRPr lang="zh-CN" altLang="en-US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466432DC-2EF5-47BE-998A-849AE7791030}"/>
                </a:ext>
              </a:extLst>
            </p:cNvPr>
            <p:cNvGrpSpPr/>
            <p:nvPr/>
          </p:nvGrpSpPr>
          <p:grpSpPr>
            <a:xfrm>
              <a:off x="4019479" y="4326883"/>
              <a:ext cx="728869" cy="728869"/>
              <a:chOff x="1537252" y="1948432"/>
              <a:chExt cx="728869" cy="728869"/>
            </a:xfrm>
          </p:grpSpPr>
          <p:sp>
            <p:nvSpPr>
              <p:cNvPr id="20" name="菱形 19">
                <a:extLst>
                  <a:ext uri="{FF2B5EF4-FFF2-40B4-BE49-F238E27FC236}">
                    <a16:creationId xmlns:a16="http://schemas.microsoft.com/office/drawing/2014/main" id="{9516ED28-2CCD-4B7A-9C28-2DCE6C08F9A6}"/>
                  </a:ext>
                </a:extLst>
              </p:cNvPr>
              <p:cNvSpPr/>
              <p:nvPr/>
            </p:nvSpPr>
            <p:spPr>
              <a:xfrm>
                <a:off x="1537252" y="1948432"/>
                <a:ext cx="728869" cy="728869"/>
              </a:xfrm>
              <a:prstGeom prst="diamond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089D77CF-1145-4BFF-B3FF-521CBFEA989F}"/>
                  </a:ext>
                </a:extLst>
              </p:cNvPr>
              <p:cNvSpPr txBox="1"/>
              <p:nvPr/>
            </p:nvSpPr>
            <p:spPr>
              <a:xfrm>
                <a:off x="1716171" y="2075189"/>
                <a:ext cx="3843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5</a:t>
                </a:r>
                <a:endParaRPr lang="zh-CN" altLang="en-US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2" name="文本框 9">
              <a:extLst>
                <a:ext uri="{FF2B5EF4-FFF2-40B4-BE49-F238E27FC236}">
                  <a16:creationId xmlns:a16="http://schemas.microsoft.com/office/drawing/2014/main" id="{0A8D9346-759F-4CF1-9970-C83FAFF5C232}"/>
                </a:ext>
              </a:extLst>
            </p:cNvPr>
            <p:cNvSpPr txBox="1"/>
            <p:nvPr/>
          </p:nvSpPr>
          <p:spPr>
            <a:xfrm>
              <a:off x="5117581" y="921044"/>
              <a:ext cx="3204784" cy="377012"/>
            </a:xfrm>
            <a:prstGeom prst="rect">
              <a:avLst/>
            </a:prstGeom>
            <a:noFill/>
          </p:spPr>
          <p:txBody>
            <a:bodyPr wrap="square" lIns="68566" tIns="34283" rIns="68566" bIns="34283" rtlCol="0">
              <a:spAutoFit/>
            </a:bodyPr>
            <a:lstStyle/>
            <a:p>
              <a:pPr marL="0" lvl="1"/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年度工作概述</a:t>
              </a:r>
              <a:endPara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3" name="文本框 9">
              <a:extLst>
                <a:ext uri="{FF2B5EF4-FFF2-40B4-BE49-F238E27FC236}">
                  <a16:creationId xmlns:a16="http://schemas.microsoft.com/office/drawing/2014/main" id="{C2ADC580-7AF8-4437-B4D3-030813B0DAEE}"/>
                </a:ext>
              </a:extLst>
            </p:cNvPr>
            <p:cNvSpPr txBox="1"/>
            <p:nvPr/>
          </p:nvSpPr>
          <p:spPr>
            <a:xfrm>
              <a:off x="5138827" y="1989872"/>
              <a:ext cx="3204784" cy="377012"/>
            </a:xfrm>
            <a:prstGeom prst="rect">
              <a:avLst/>
            </a:prstGeom>
            <a:noFill/>
          </p:spPr>
          <p:txBody>
            <a:bodyPr wrap="square" lIns="68566" tIns="34283" rIns="68566" bIns="34283" rtlCol="0">
              <a:spAutoFit/>
            </a:bodyPr>
            <a:lstStyle/>
            <a:p>
              <a:pPr marL="0" lvl="1"/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工作完成情况</a:t>
              </a:r>
              <a:endPara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4" name="文本框 9">
              <a:extLst>
                <a:ext uri="{FF2B5EF4-FFF2-40B4-BE49-F238E27FC236}">
                  <a16:creationId xmlns:a16="http://schemas.microsoft.com/office/drawing/2014/main" id="{08C972BE-4387-48B4-A809-E328D2A6CCAE}"/>
                </a:ext>
              </a:extLst>
            </p:cNvPr>
            <p:cNvSpPr txBox="1"/>
            <p:nvPr/>
          </p:nvSpPr>
          <p:spPr>
            <a:xfrm>
              <a:off x="5138827" y="3148213"/>
              <a:ext cx="3204784" cy="377012"/>
            </a:xfrm>
            <a:prstGeom prst="rect">
              <a:avLst/>
            </a:prstGeom>
            <a:noFill/>
          </p:spPr>
          <p:txBody>
            <a:bodyPr wrap="square" lIns="68566" tIns="34283" rIns="68566" bIns="34283" rtlCol="0">
              <a:spAutoFit/>
            </a:bodyPr>
            <a:lstStyle/>
            <a:p>
              <a:pPr marL="0" lvl="1"/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工作不足之处</a:t>
              </a:r>
              <a:endPara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5" name="文本框 9">
              <a:extLst>
                <a:ext uri="{FF2B5EF4-FFF2-40B4-BE49-F238E27FC236}">
                  <a16:creationId xmlns:a16="http://schemas.microsoft.com/office/drawing/2014/main" id="{589AAEBA-4522-455B-9421-9F26CAC66422}"/>
                </a:ext>
              </a:extLst>
            </p:cNvPr>
            <p:cNvSpPr txBox="1"/>
            <p:nvPr/>
          </p:nvSpPr>
          <p:spPr>
            <a:xfrm>
              <a:off x="5138827" y="4228354"/>
              <a:ext cx="3204784" cy="377012"/>
            </a:xfrm>
            <a:prstGeom prst="rect">
              <a:avLst/>
            </a:prstGeom>
            <a:noFill/>
          </p:spPr>
          <p:txBody>
            <a:bodyPr wrap="square" lIns="68566" tIns="34283" rIns="68566" bIns="34283" rtlCol="0">
              <a:spAutoFit/>
            </a:bodyPr>
            <a:lstStyle/>
            <a:p>
              <a:pPr marL="0" lvl="1"/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明年工作计划</a:t>
              </a:r>
              <a:endPara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344A529-0F6D-49D3-B5F5-DA20B7A56D0A}"/>
                </a:ext>
              </a:extLst>
            </p:cNvPr>
            <p:cNvSpPr/>
            <p:nvPr/>
          </p:nvSpPr>
          <p:spPr>
            <a:xfrm>
              <a:off x="5138827" y="1209734"/>
              <a:ext cx="5091851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0314F67-EB15-48E5-9CFC-A52AABD33816}"/>
                </a:ext>
              </a:extLst>
            </p:cNvPr>
            <p:cNvSpPr/>
            <p:nvPr/>
          </p:nvSpPr>
          <p:spPr>
            <a:xfrm>
              <a:off x="5138827" y="2278562"/>
              <a:ext cx="5091851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25146176-7558-4C88-BE52-E002EA30595B}"/>
                </a:ext>
              </a:extLst>
            </p:cNvPr>
            <p:cNvSpPr/>
            <p:nvPr/>
          </p:nvSpPr>
          <p:spPr>
            <a:xfrm>
              <a:off x="5138827" y="3430919"/>
              <a:ext cx="5091851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4179878-482F-4B01-A516-408900457B77}"/>
                </a:ext>
              </a:extLst>
            </p:cNvPr>
            <p:cNvSpPr/>
            <p:nvPr/>
          </p:nvSpPr>
          <p:spPr>
            <a:xfrm>
              <a:off x="5138827" y="4507609"/>
              <a:ext cx="5091851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252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A3B041A-7131-43EF-83C8-31193A2190CD}"/>
              </a:ext>
            </a:extLst>
          </p:cNvPr>
          <p:cNvSpPr txBox="1"/>
          <p:nvPr/>
        </p:nvSpPr>
        <p:spPr>
          <a:xfrm>
            <a:off x="3005743" y="2889110"/>
            <a:ext cx="1266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2C81DCD-C373-4619-916C-E83886645CF4}"/>
              </a:ext>
            </a:extLst>
          </p:cNvPr>
          <p:cNvSpPr txBox="1"/>
          <p:nvPr/>
        </p:nvSpPr>
        <p:spPr>
          <a:xfrm>
            <a:off x="4359232" y="2967335"/>
            <a:ext cx="5896602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 击 此 处 即 可 添 加 标 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8C26655-7D1D-4B95-9403-B2B616817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231" y="3396941"/>
            <a:ext cx="5998474" cy="603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371421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9EA5289-B463-4D29-A7EC-98B52DEA4EFE}"/>
              </a:ext>
            </a:extLst>
          </p:cNvPr>
          <p:cNvSpPr/>
          <p:nvPr/>
        </p:nvSpPr>
        <p:spPr>
          <a:xfrm>
            <a:off x="347889" y="291548"/>
            <a:ext cx="11489635" cy="62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7CBF5A6-AB6E-4F87-AC3E-026F1695D4C4}"/>
              </a:ext>
            </a:extLst>
          </p:cNvPr>
          <p:cNvSpPr/>
          <p:nvPr/>
        </p:nvSpPr>
        <p:spPr>
          <a:xfrm>
            <a:off x="354476" y="942975"/>
            <a:ext cx="11489635" cy="36147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83A625C-4A60-49FC-BED1-9A10B29050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19" y="1207294"/>
            <a:ext cx="4625536" cy="3086100"/>
          </a:xfrm>
          <a:prstGeom prst="rect">
            <a:avLst/>
          </a:prstGeom>
        </p:spPr>
      </p:pic>
      <p:sp>
        <p:nvSpPr>
          <p:cNvPr id="8" name="文本框 26">
            <a:extLst>
              <a:ext uri="{FF2B5EF4-FFF2-40B4-BE49-F238E27FC236}">
                <a16:creationId xmlns:a16="http://schemas.microsoft.com/office/drawing/2014/main" id="{EE540D4D-2776-4FEE-9785-48310D897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8653" y="1678781"/>
            <a:ext cx="5187243" cy="254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I can do for twelve hours that</a:t>
            </a:r>
          </a:p>
          <a:p>
            <a:pPr>
              <a:lnSpc>
                <a:spcPct val="150000"/>
              </a:lnSpc>
            </a:pP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I can do for twelve hours that hours that Just for today I will try to live through this day only and not tackle my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9">
            <a:extLst>
              <a:ext uri="{FF2B5EF4-FFF2-40B4-BE49-F238E27FC236}">
                <a16:creationId xmlns:a16="http://schemas.microsoft.com/office/drawing/2014/main" id="{210516DF-13E0-48C9-9034-9F628267C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174" y="1678781"/>
            <a:ext cx="50482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dirty="0">
                <a:latin typeface="楷体" panose="02010609060101010101" pitchFamily="49" charset="-122"/>
                <a:ea typeface="楷体" panose="02010609060101010101" pitchFamily="49" charset="-122"/>
              </a:rPr>
              <a:t>添加</a:t>
            </a:r>
            <a:endParaRPr lang="en-US" altLang="zh-CN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en-US" sz="3600" dirty="0">
                <a:latin typeface="楷体" panose="02010609060101010101" pitchFamily="49" charset="-122"/>
                <a:ea typeface="楷体" panose="02010609060101010101" pitchFamily="49" charset="-122"/>
              </a:rPr>
              <a:t>标题 </a:t>
            </a:r>
          </a:p>
        </p:txBody>
      </p:sp>
      <p:sp>
        <p:nvSpPr>
          <p:cNvPr id="10" name="文本框 26">
            <a:extLst>
              <a:ext uri="{FF2B5EF4-FFF2-40B4-BE49-F238E27FC236}">
                <a16:creationId xmlns:a16="http://schemas.microsoft.com/office/drawing/2014/main" id="{1B29C48C-DCA6-4373-90E9-E3CC08454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828" y="4822032"/>
            <a:ext cx="1037034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I can do for twelve hours that</a:t>
            </a:r>
          </a:p>
          <a:p>
            <a:pPr algn="ctr">
              <a:lnSpc>
                <a:spcPct val="150000"/>
              </a:lnSpc>
            </a:pP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I can do for twelve hours that hours that Just for today I will try to live through this day only and not tackle my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951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9EA5289-B463-4D29-A7EC-98B52DEA4EFE}"/>
              </a:ext>
            </a:extLst>
          </p:cNvPr>
          <p:cNvSpPr/>
          <p:nvPr/>
        </p:nvSpPr>
        <p:spPr>
          <a:xfrm>
            <a:off x="347889" y="291548"/>
            <a:ext cx="11489635" cy="62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箭头: 十字 5">
            <a:extLst>
              <a:ext uri="{FF2B5EF4-FFF2-40B4-BE49-F238E27FC236}">
                <a16:creationId xmlns:a16="http://schemas.microsoft.com/office/drawing/2014/main" id="{27D6573B-F7AB-45AE-8D44-F1E19F12D5E1}"/>
              </a:ext>
            </a:extLst>
          </p:cNvPr>
          <p:cNvSpPr/>
          <p:nvPr/>
        </p:nvSpPr>
        <p:spPr>
          <a:xfrm>
            <a:off x="4007468" y="1603854"/>
            <a:ext cx="3850381" cy="3850381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CD200AD6-6C07-4C87-B54F-E87B657DC66C}"/>
              </a:ext>
            </a:extLst>
          </p:cNvPr>
          <p:cNvSpPr/>
          <p:nvPr/>
        </p:nvSpPr>
        <p:spPr>
          <a:xfrm>
            <a:off x="4257743" y="1854128"/>
            <a:ext cx="1540152" cy="1540152"/>
          </a:xfrm>
          <a:custGeom>
            <a:avLst/>
            <a:gdLst>
              <a:gd name="connsiteX0" fmla="*/ 0 w 1540152"/>
              <a:gd name="connsiteY0" fmla="*/ 256697 h 1540152"/>
              <a:gd name="connsiteX1" fmla="*/ 256697 w 1540152"/>
              <a:gd name="connsiteY1" fmla="*/ 0 h 1540152"/>
              <a:gd name="connsiteX2" fmla="*/ 1283455 w 1540152"/>
              <a:gd name="connsiteY2" fmla="*/ 0 h 1540152"/>
              <a:gd name="connsiteX3" fmla="*/ 1540152 w 1540152"/>
              <a:gd name="connsiteY3" fmla="*/ 256697 h 1540152"/>
              <a:gd name="connsiteX4" fmla="*/ 1540152 w 1540152"/>
              <a:gd name="connsiteY4" fmla="*/ 1283455 h 1540152"/>
              <a:gd name="connsiteX5" fmla="*/ 1283455 w 1540152"/>
              <a:gd name="connsiteY5" fmla="*/ 1540152 h 1540152"/>
              <a:gd name="connsiteX6" fmla="*/ 256697 w 1540152"/>
              <a:gd name="connsiteY6" fmla="*/ 1540152 h 1540152"/>
              <a:gd name="connsiteX7" fmla="*/ 0 w 1540152"/>
              <a:gd name="connsiteY7" fmla="*/ 1283455 h 1540152"/>
              <a:gd name="connsiteX8" fmla="*/ 0 w 1540152"/>
              <a:gd name="connsiteY8" fmla="*/ 256697 h 1540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0152" h="1540152">
                <a:moveTo>
                  <a:pt x="0" y="256697"/>
                </a:moveTo>
                <a:cubicBezTo>
                  <a:pt x="0" y="114927"/>
                  <a:pt x="114927" y="0"/>
                  <a:pt x="256697" y="0"/>
                </a:cubicBezTo>
                <a:lnTo>
                  <a:pt x="1283455" y="0"/>
                </a:lnTo>
                <a:cubicBezTo>
                  <a:pt x="1425225" y="0"/>
                  <a:pt x="1540152" y="114927"/>
                  <a:pt x="1540152" y="256697"/>
                </a:cubicBezTo>
                <a:lnTo>
                  <a:pt x="1540152" y="1283455"/>
                </a:lnTo>
                <a:cubicBezTo>
                  <a:pt x="1540152" y="1425225"/>
                  <a:pt x="1425225" y="1540152"/>
                  <a:pt x="1283455" y="1540152"/>
                </a:cubicBezTo>
                <a:lnTo>
                  <a:pt x="256697" y="1540152"/>
                </a:lnTo>
                <a:cubicBezTo>
                  <a:pt x="114927" y="1540152"/>
                  <a:pt x="0" y="1425225"/>
                  <a:pt x="0" y="1283455"/>
                </a:cubicBezTo>
                <a:lnTo>
                  <a:pt x="0" y="25669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6154" tIns="216154" rIns="216154" bIns="216154" numCol="1" spcCol="1270" anchor="ctr" anchorCtr="0">
            <a:noAutofit/>
          </a:bodyPr>
          <a:lstStyle/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F31BB9B1-774A-4865-AA31-BB1C02B274BD}"/>
              </a:ext>
            </a:extLst>
          </p:cNvPr>
          <p:cNvSpPr/>
          <p:nvPr/>
        </p:nvSpPr>
        <p:spPr>
          <a:xfrm>
            <a:off x="6067422" y="1854128"/>
            <a:ext cx="1540152" cy="1540152"/>
          </a:xfrm>
          <a:custGeom>
            <a:avLst/>
            <a:gdLst>
              <a:gd name="connsiteX0" fmla="*/ 0 w 1540152"/>
              <a:gd name="connsiteY0" fmla="*/ 256697 h 1540152"/>
              <a:gd name="connsiteX1" fmla="*/ 256697 w 1540152"/>
              <a:gd name="connsiteY1" fmla="*/ 0 h 1540152"/>
              <a:gd name="connsiteX2" fmla="*/ 1283455 w 1540152"/>
              <a:gd name="connsiteY2" fmla="*/ 0 h 1540152"/>
              <a:gd name="connsiteX3" fmla="*/ 1540152 w 1540152"/>
              <a:gd name="connsiteY3" fmla="*/ 256697 h 1540152"/>
              <a:gd name="connsiteX4" fmla="*/ 1540152 w 1540152"/>
              <a:gd name="connsiteY4" fmla="*/ 1283455 h 1540152"/>
              <a:gd name="connsiteX5" fmla="*/ 1283455 w 1540152"/>
              <a:gd name="connsiteY5" fmla="*/ 1540152 h 1540152"/>
              <a:gd name="connsiteX6" fmla="*/ 256697 w 1540152"/>
              <a:gd name="connsiteY6" fmla="*/ 1540152 h 1540152"/>
              <a:gd name="connsiteX7" fmla="*/ 0 w 1540152"/>
              <a:gd name="connsiteY7" fmla="*/ 1283455 h 1540152"/>
              <a:gd name="connsiteX8" fmla="*/ 0 w 1540152"/>
              <a:gd name="connsiteY8" fmla="*/ 256697 h 1540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0152" h="1540152">
                <a:moveTo>
                  <a:pt x="0" y="256697"/>
                </a:moveTo>
                <a:cubicBezTo>
                  <a:pt x="0" y="114927"/>
                  <a:pt x="114927" y="0"/>
                  <a:pt x="256697" y="0"/>
                </a:cubicBezTo>
                <a:lnTo>
                  <a:pt x="1283455" y="0"/>
                </a:lnTo>
                <a:cubicBezTo>
                  <a:pt x="1425225" y="0"/>
                  <a:pt x="1540152" y="114927"/>
                  <a:pt x="1540152" y="256697"/>
                </a:cubicBezTo>
                <a:lnTo>
                  <a:pt x="1540152" y="1283455"/>
                </a:lnTo>
                <a:cubicBezTo>
                  <a:pt x="1540152" y="1425225"/>
                  <a:pt x="1425225" y="1540152"/>
                  <a:pt x="1283455" y="1540152"/>
                </a:cubicBezTo>
                <a:lnTo>
                  <a:pt x="256697" y="1540152"/>
                </a:lnTo>
                <a:cubicBezTo>
                  <a:pt x="114927" y="1540152"/>
                  <a:pt x="0" y="1425225"/>
                  <a:pt x="0" y="1283455"/>
                </a:cubicBezTo>
                <a:lnTo>
                  <a:pt x="0" y="25669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6154" tIns="216154" rIns="216154" bIns="216154" numCol="1" spcCol="1270" anchor="ctr" anchorCtr="0">
            <a:noAutofit/>
          </a:bodyPr>
          <a:lstStyle/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393207F8-3ECF-4134-88A4-55BF9E6994AA}"/>
              </a:ext>
            </a:extLst>
          </p:cNvPr>
          <p:cNvSpPr/>
          <p:nvPr/>
        </p:nvSpPr>
        <p:spPr>
          <a:xfrm>
            <a:off x="4257743" y="3663807"/>
            <a:ext cx="1540152" cy="1540152"/>
          </a:xfrm>
          <a:custGeom>
            <a:avLst/>
            <a:gdLst>
              <a:gd name="connsiteX0" fmla="*/ 0 w 1540152"/>
              <a:gd name="connsiteY0" fmla="*/ 256697 h 1540152"/>
              <a:gd name="connsiteX1" fmla="*/ 256697 w 1540152"/>
              <a:gd name="connsiteY1" fmla="*/ 0 h 1540152"/>
              <a:gd name="connsiteX2" fmla="*/ 1283455 w 1540152"/>
              <a:gd name="connsiteY2" fmla="*/ 0 h 1540152"/>
              <a:gd name="connsiteX3" fmla="*/ 1540152 w 1540152"/>
              <a:gd name="connsiteY3" fmla="*/ 256697 h 1540152"/>
              <a:gd name="connsiteX4" fmla="*/ 1540152 w 1540152"/>
              <a:gd name="connsiteY4" fmla="*/ 1283455 h 1540152"/>
              <a:gd name="connsiteX5" fmla="*/ 1283455 w 1540152"/>
              <a:gd name="connsiteY5" fmla="*/ 1540152 h 1540152"/>
              <a:gd name="connsiteX6" fmla="*/ 256697 w 1540152"/>
              <a:gd name="connsiteY6" fmla="*/ 1540152 h 1540152"/>
              <a:gd name="connsiteX7" fmla="*/ 0 w 1540152"/>
              <a:gd name="connsiteY7" fmla="*/ 1283455 h 1540152"/>
              <a:gd name="connsiteX8" fmla="*/ 0 w 1540152"/>
              <a:gd name="connsiteY8" fmla="*/ 256697 h 1540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0152" h="1540152">
                <a:moveTo>
                  <a:pt x="0" y="256697"/>
                </a:moveTo>
                <a:cubicBezTo>
                  <a:pt x="0" y="114927"/>
                  <a:pt x="114927" y="0"/>
                  <a:pt x="256697" y="0"/>
                </a:cubicBezTo>
                <a:lnTo>
                  <a:pt x="1283455" y="0"/>
                </a:lnTo>
                <a:cubicBezTo>
                  <a:pt x="1425225" y="0"/>
                  <a:pt x="1540152" y="114927"/>
                  <a:pt x="1540152" y="256697"/>
                </a:cubicBezTo>
                <a:lnTo>
                  <a:pt x="1540152" y="1283455"/>
                </a:lnTo>
                <a:cubicBezTo>
                  <a:pt x="1540152" y="1425225"/>
                  <a:pt x="1425225" y="1540152"/>
                  <a:pt x="1283455" y="1540152"/>
                </a:cubicBezTo>
                <a:lnTo>
                  <a:pt x="256697" y="1540152"/>
                </a:lnTo>
                <a:cubicBezTo>
                  <a:pt x="114927" y="1540152"/>
                  <a:pt x="0" y="1425225"/>
                  <a:pt x="0" y="1283455"/>
                </a:cubicBezTo>
                <a:lnTo>
                  <a:pt x="0" y="25669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6154" tIns="216154" rIns="216154" bIns="216154" numCol="1" spcCol="1270" anchor="ctr" anchorCtr="0">
            <a:noAutofit/>
          </a:bodyPr>
          <a:lstStyle/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8835AB6E-4DB3-4EE7-B25D-5359213C00E9}"/>
              </a:ext>
            </a:extLst>
          </p:cNvPr>
          <p:cNvSpPr/>
          <p:nvPr/>
        </p:nvSpPr>
        <p:spPr>
          <a:xfrm>
            <a:off x="6067422" y="3663807"/>
            <a:ext cx="1540152" cy="1540152"/>
          </a:xfrm>
          <a:custGeom>
            <a:avLst/>
            <a:gdLst>
              <a:gd name="connsiteX0" fmla="*/ 0 w 1540152"/>
              <a:gd name="connsiteY0" fmla="*/ 256697 h 1540152"/>
              <a:gd name="connsiteX1" fmla="*/ 256697 w 1540152"/>
              <a:gd name="connsiteY1" fmla="*/ 0 h 1540152"/>
              <a:gd name="connsiteX2" fmla="*/ 1283455 w 1540152"/>
              <a:gd name="connsiteY2" fmla="*/ 0 h 1540152"/>
              <a:gd name="connsiteX3" fmla="*/ 1540152 w 1540152"/>
              <a:gd name="connsiteY3" fmla="*/ 256697 h 1540152"/>
              <a:gd name="connsiteX4" fmla="*/ 1540152 w 1540152"/>
              <a:gd name="connsiteY4" fmla="*/ 1283455 h 1540152"/>
              <a:gd name="connsiteX5" fmla="*/ 1283455 w 1540152"/>
              <a:gd name="connsiteY5" fmla="*/ 1540152 h 1540152"/>
              <a:gd name="connsiteX6" fmla="*/ 256697 w 1540152"/>
              <a:gd name="connsiteY6" fmla="*/ 1540152 h 1540152"/>
              <a:gd name="connsiteX7" fmla="*/ 0 w 1540152"/>
              <a:gd name="connsiteY7" fmla="*/ 1283455 h 1540152"/>
              <a:gd name="connsiteX8" fmla="*/ 0 w 1540152"/>
              <a:gd name="connsiteY8" fmla="*/ 256697 h 1540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0152" h="1540152">
                <a:moveTo>
                  <a:pt x="0" y="256697"/>
                </a:moveTo>
                <a:cubicBezTo>
                  <a:pt x="0" y="114927"/>
                  <a:pt x="114927" y="0"/>
                  <a:pt x="256697" y="0"/>
                </a:cubicBezTo>
                <a:lnTo>
                  <a:pt x="1283455" y="0"/>
                </a:lnTo>
                <a:cubicBezTo>
                  <a:pt x="1425225" y="0"/>
                  <a:pt x="1540152" y="114927"/>
                  <a:pt x="1540152" y="256697"/>
                </a:cubicBezTo>
                <a:lnTo>
                  <a:pt x="1540152" y="1283455"/>
                </a:lnTo>
                <a:cubicBezTo>
                  <a:pt x="1540152" y="1425225"/>
                  <a:pt x="1425225" y="1540152"/>
                  <a:pt x="1283455" y="1540152"/>
                </a:cubicBezTo>
                <a:lnTo>
                  <a:pt x="256697" y="1540152"/>
                </a:lnTo>
                <a:cubicBezTo>
                  <a:pt x="114927" y="1540152"/>
                  <a:pt x="0" y="1425225"/>
                  <a:pt x="0" y="1283455"/>
                </a:cubicBezTo>
                <a:lnTo>
                  <a:pt x="0" y="25669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6154" tIns="216154" rIns="216154" bIns="216154" numCol="1" spcCol="1270" anchor="ctr" anchorCtr="0">
            <a:noAutofit/>
          </a:bodyPr>
          <a:lstStyle/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23">
            <a:extLst>
              <a:ext uri="{FF2B5EF4-FFF2-40B4-BE49-F238E27FC236}">
                <a16:creationId xmlns:a16="http://schemas.microsoft.com/office/drawing/2014/main" id="{6EDD8BFD-3946-45C1-A50A-55314ABD9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7850" y="2188612"/>
            <a:ext cx="3340238" cy="11339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</a:p>
        </p:txBody>
      </p:sp>
      <p:sp>
        <p:nvSpPr>
          <p:cNvPr id="12" name="文本框 22">
            <a:extLst>
              <a:ext uri="{FF2B5EF4-FFF2-40B4-BE49-F238E27FC236}">
                <a16:creationId xmlns:a16="http://schemas.microsoft.com/office/drawing/2014/main" id="{9D49CD58-6ECC-4C46-BD72-33FA798CD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9716" y="2424149"/>
            <a:ext cx="2116205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ADD TITLE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22">
            <a:extLst>
              <a:ext uri="{FF2B5EF4-FFF2-40B4-BE49-F238E27FC236}">
                <a16:creationId xmlns:a16="http://schemas.microsoft.com/office/drawing/2014/main" id="{1A5D06B3-6AE8-4034-9B21-B88595431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9716" y="4214575"/>
            <a:ext cx="2116205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ADD TITLE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22">
            <a:extLst>
              <a:ext uri="{FF2B5EF4-FFF2-40B4-BE49-F238E27FC236}">
                <a16:creationId xmlns:a16="http://schemas.microsoft.com/office/drawing/2014/main" id="{B7190AFB-4EF8-4681-BA7A-28525C3BF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7895" y="2427148"/>
            <a:ext cx="2116205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ADD TITLE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22">
            <a:extLst>
              <a:ext uri="{FF2B5EF4-FFF2-40B4-BE49-F238E27FC236}">
                <a16:creationId xmlns:a16="http://schemas.microsoft.com/office/drawing/2014/main" id="{45AA88CC-03F7-4AF8-96E3-157680C29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1644" y="4207125"/>
            <a:ext cx="2116205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ADD TITLE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23">
            <a:extLst>
              <a:ext uri="{FF2B5EF4-FFF2-40B4-BE49-F238E27FC236}">
                <a16:creationId xmlns:a16="http://schemas.microsoft.com/office/drawing/2014/main" id="{AFB8EC6F-A5E9-4CE4-BD51-EA65EA326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4101" y="3971588"/>
            <a:ext cx="3340238" cy="11339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</a:p>
        </p:txBody>
      </p:sp>
      <p:sp>
        <p:nvSpPr>
          <p:cNvPr id="17" name="矩形 23">
            <a:extLst>
              <a:ext uri="{FF2B5EF4-FFF2-40B4-BE49-F238E27FC236}">
                <a16:creationId xmlns:a16="http://schemas.microsoft.com/office/drawing/2014/main" id="{5FB03CC3-D2D6-40B9-93C6-111A4ACE6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229" y="2188612"/>
            <a:ext cx="3340238" cy="11339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eaLnBrk="1" hangingPunct="1">
              <a:lnSpc>
                <a:spcPct val="20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</a:p>
        </p:txBody>
      </p:sp>
      <p:sp>
        <p:nvSpPr>
          <p:cNvPr id="18" name="矩形 23">
            <a:extLst>
              <a:ext uri="{FF2B5EF4-FFF2-40B4-BE49-F238E27FC236}">
                <a16:creationId xmlns:a16="http://schemas.microsoft.com/office/drawing/2014/main" id="{E53253A4-BF15-4085-8EFC-3083B1E5D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229" y="4012359"/>
            <a:ext cx="3340238" cy="11339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eaLnBrk="1" hangingPunct="1">
              <a:lnSpc>
                <a:spcPct val="20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</a:p>
        </p:txBody>
      </p:sp>
    </p:spTree>
    <p:extLst>
      <p:ext uri="{BB962C8B-B14F-4D97-AF65-F5344CB8AC3E}">
        <p14:creationId xmlns:p14="http://schemas.microsoft.com/office/powerpoint/2010/main" val="349843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9EA5289-B463-4D29-A7EC-98B52DEA4EFE}"/>
              </a:ext>
            </a:extLst>
          </p:cNvPr>
          <p:cNvSpPr/>
          <p:nvPr/>
        </p:nvSpPr>
        <p:spPr>
          <a:xfrm>
            <a:off x="347889" y="291548"/>
            <a:ext cx="11489635" cy="62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空心弧 5">
            <a:extLst>
              <a:ext uri="{FF2B5EF4-FFF2-40B4-BE49-F238E27FC236}">
                <a16:creationId xmlns:a16="http://schemas.microsoft.com/office/drawing/2014/main" id="{A8FDBB23-6615-4161-97EE-5EC6B21F8904}"/>
              </a:ext>
            </a:extLst>
          </p:cNvPr>
          <p:cNvSpPr/>
          <p:nvPr/>
        </p:nvSpPr>
        <p:spPr>
          <a:xfrm>
            <a:off x="6217689" y="1616931"/>
            <a:ext cx="1263904" cy="1263904"/>
          </a:xfrm>
          <a:prstGeom prst="blockArc">
            <a:avLst>
              <a:gd name="adj1" fmla="val 17218774"/>
              <a:gd name="adj2" fmla="val 16158813"/>
              <a:gd name="adj3" fmla="val 1952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50">
            <a:extLst>
              <a:ext uri="{FF2B5EF4-FFF2-40B4-BE49-F238E27FC236}">
                <a16:creationId xmlns:a16="http://schemas.microsoft.com/office/drawing/2014/main" id="{B80DA512-6768-448F-A9DE-4467236CED8E}"/>
              </a:ext>
            </a:extLst>
          </p:cNvPr>
          <p:cNvSpPr txBox="1"/>
          <p:nvPr/>
        </p:nvSpPr>
        <p:spPr>
          <a:xfrm>
            <a:off x="6540911" y="2034999"/>
            <a:ext cx="64633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n w="12700">
                  <a:noFill/>
                </a:ln>
                <a:latin typeface="楷体" panose="02010609060101010101" pitchFamily="49" charset="-122"/>
                <a:ea typeface="楷体" panose="02010609060101010101" pitchFamily="49" charset="-122"/>
              </a:rPr>
              <a:t>97%</a:t>
            </a:r>
          </a:p>
        </p:txBody>
      </p:sp>
      <p:sp>
        <p:nvSpPr>
          <p:cNvPr id="8" name="TextBox 76">
            <a:extLst>
              <a:ext uri="{FF2B5EF4-FFF2-40B4-BE49-F238E27FC236}">
                <a16:creationId xmlns:a16="http://schemas.microsoft.com/office/drawing/2014/main" id="{2BB3489B-D11F-4782-B1CD-56298405D20C}"/>
              </a:ext>
            </a:extLst>
          </p:cNvPr>
          <p:cNvSpPr txBox="1"/>
          <p:nvPr/>
        </p:nvSpPr>
        <p:spPr>
          <a:xfrm>
            <a:off x="7616306" y="1578940"/>
            <a:ext cx="2926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FFDA9D5-BECE-425F-984D-6800DC30090E}"/>
              </a:ext>
            </a:extLst>
          </p:cNvPr>
          <p:cNvSpPr txBox="1"/>
          <p:nvPr/>
        </p:nvSpPr>
        <p:spPr>
          <a:xfrm>
            <a:off x="7616306" y="1948272"/>
            <a:ext cx="4013055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空心弧 9">
            <a:extLst>
              <a:ext uri="{FF2B5EF4-FFF2-40B4-BE49-F238E27FC236}">
                <a16:creationId xmlns:a16="http://schemas.microsoft.com/office/drawing/2014/main" id="{169E7202-B6F5-4C3F-9BD4-7E38AB5CFA9A}"/>
              </a:ext>
            </a:extLst>
          </p:cNvPr>
          <p:cNvSpPr/>
          <p:nvPr/>
        </p:nvSpPr>
        <p:spPr>
          <a:xfrm>
            <a:off x="6217689" y="3533253"/>
            <a:ext cx="1263904" cy="1263904"/>
          </a:xfrm>
          <a:prstGeom prst="blockArc">
            <a:avLst>
              <a:gd name="adj1" fmla="val 5455173"/>
              <a:gd name="adj2" fmla="val 16158813"/>
              <a:gd name="adj3" fmla="val 1952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50">
            <a:extLst>
              <a:ext uri="{FF2B5EF4-FFF2-40B4-BE49-F238E27FC236}">
                <a16:creationId xmlns:a16="http://schemas.microsoft.com/office/drawing/2014/main" id="{9FE82AFE-A850-4A5F-82FA-B79B6DE27601}"/>
              </a:ext>
            </a:extLst>
          </p:cNvPr>
          <p:cNvSpPr txBox="1"/>
          <p:nvPr/>
        </p:nvSpPr>
        <p:spPr>
          <a:xfrm>
            <a:off x="6540911" y="3951321"/>
            <a:ext cx="64633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n w="12700">
                  <a:noFill/>
                </a:ln>
                <a:latin typeface="楷体" panose="02010609060101010101" pitchFamily="49" charset="-122"/>
                <a:ea typeface="楷体" panose="02010609060101010101" pitchFamily="49" charset="-122"/>
              </a:rPr>
              <a:t>50%</a:t>
            </a:r>
          </a:p>
        </p:txBody>
      </p:sp>
      <p:sp>
        <p:nvSpPr>
          <p:cNvPr id="12" name="TextBox 76">
            <a:extLst>
              <a:ext uri="{FF2B5EF4-FFF2-40B4-BE49-F238E27FC236}">
                <a16:creationId xmlns:a16="http://schemas.microsoft.com/office/drawing/2014/main" id="{DD7005F2-03A1-4903-9D08-0069CD4DD4B9}"/>
              </a:ext>
            </a:extLst>
          </p:cNvPr>
          <p:cNvSpPr txBox="1"/>
          <p:nvPr/>
        </p:nvSpPr>
        <p:spPr>
          <a:xfrm>
            <a:off x="7616306" y="3495262"/>
            <a:ext cx="2926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29E2667-7330-4D3F-B3D0-A18D60F78C95}"/>
              </a:ext>
            </a:extLst>
          </p:cNvPr>
          <p:cNvSpPr txBox="1"/>
          <p:nvPr/>
        </p:nvSpPr>
        <p:spPr>
          <a:xfrm>
            <a:off x="7616306" y="3864594"/>
            <a:ext cx="4013055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C867408-F477-45EB-A5C4-2DE0734171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45" y="1414885"/>
            <a:ext cx="5476125" cy="365075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F10DF0B-4ECF-4275-B2EE-892843BE2F92}"/>
              </a:ext>
            </a:extLst>
          </p:cNvPr>
          <p:cNvSpPr txBox="1"/>
          <p:nvPr/>
        </p:nvSpPr>
        <p:spPr>
          <a:xfrm>
            <a:off x="2327886" y="5386626"/>
            <a:ext cx="7779605" cy="60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092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 animBg="1"/>
      <p:bldP spid="11" grpId="0"/>
      <p:bldP spid="12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9EA5289-B463-4D29-A7EC-98B52DEA4EFE}"/>
              </a:ext>
            </a:extLst>
          </p:cNvPr>
          <p:cNvSpPr/>
          <p:nvPr/>
        </p:nvSpPr>
        <p:spPr>
          <a:xfrm>
            <a:off x="347889" y="291548"/>
            <a:ext cx="11489635" cy="62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E70BFC3D-B7EE-4120-931A-CBCBA2B562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8642238"/>
              </p:ext>
            </p:extLst>
          </p:nvPr>
        </p:nvGraphicFramePr>
        <p:xfrm>
          <a:off x="910398" y="1169081"/>
          <a:ext cx="3630108" cy="242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组合 6">
            <a:extLst>
              <a:ext uri="{FF2B5EF4-FFF2-40B4-BE49-F238E27FC236}">
                <a16:creationId xmlns:a16="http://schemas.microsoft.com/office/drawing/2014/main" id="{15A72CDF-FFE3-4F6F-BFDD-8719F31B1199}"/>
              </a:ext>
            </a:extLst>
          </p:cNvPr>
          <p:cNvGrpSpPr/>
          <p:nvPr/>
        </p:nvGrpSpPr>
        <p:grpSpPr>
          <a:xfrm>
            <a:off x="2326529" y="1993498"/>
            <a:ext cx="797837" cy="788150"/>
            <a:chOff x="1630363" y="3460750"/>
            <a:chExt cx="392112" cy="387351"/>
          </a:xfrm>
          <a:solidFill>
            <a:schemeClr val="tx1"/>
          </a:solidFill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216E95D8-6C36-416F-930A-86DD7FC93AA8}"/>
                </a:ext>
              </a:extLst>
            </p:cNvPr>
            <p:cNvSpPr/>
            <p:nvPr/>
          </p:nvSpPr>
          <p:spPr bwMode="auto">
            <a:xfrm>
              <a:off x="1700213" y="3662363"/>
              <a:ext cx="157163" cy="185738"/>
            </a:xfrm>
            <a:custGeom>
              <a:avLst/>
              <a:gdLst>
                <a:gd name="T0" fmla="*/ 33 w 41"/>
                <a:gd name="T1" fmla="*/ 0 h 48"/>
                <a:gd name="T2" fmla="*/ 0 w 41"/>
                <a:gd name="T3" fmla="*/ 36 h 48"/>
                <a:gd name="T4" fmla="*/ 30 w 41"/>
                <a:gd name="T5" fmla="*/ 48 h 48"/>
                <a:gd name="T6" fmla="*/ 32 w 41"/>
                <a:gd name="T7" fmla="*/ 35 h 48"/>
                <a:gd name="T8" fmla="*/ 41 w 41"/>
                <a:gd name="T9" fmla="*/ 7 h 48"/>
                <a:gd name="T10" fmla="*/ 33 w 41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8">
                  <a:moveTo>
                    <a:pt x="33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9" y="43"/>
                    <a:pt x="20" y="47"/>
                    <a:pt x="30" y="48"/>
                  </a:cubicBezTo>
                  <a:cubicBezTo>
                    <a:pt x="31" y="45"/>
                    <a:pt x="32" y="40"/>
                    <a:pt x="32" y="35"/>
                  </a:cubicBezTo>
                  <a:cubicBezTo>
                    <a:pt x="32" y="28"/>
                    <a:pt x="32" y="17"/>
                    <a:pt x="41" y="7"/>
                  </a:cubicBez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A701E801-2743-498C-B9B7-E945591BC10E}"/>
                </a:ext>
              </a:extLst>
            </p:cNvPr>
            <p:cNvSpPr/>
            <p:nvPr/>
          </p:nvSpPr>
          <p:spPr bwMode="auto">
            <a:xfrm>
              <a:off x="1635125" y="3627438"/>
              <a:ext cx="180975" cy="166688"/>
            </a:xfrm>
            <a:custGeom>
              <a:avLst/>
              <a:gdLst>
                <a:gd name="T0" fmla="*/ 40 w 47"/>
                <a:gd name="T1" fmla="*/ 0 h 43"/>
                <a:gd name="T2" fmla="*/ 12 w 47"/>
                <a:gd name="T3" fmla="*/ 11 h 43"/>
                <a:gd name="T4" fmla="*/ 0 w 47"/>
                <a:gd name="T5" fmla="*/ 14 h 43"/>
                <a:gd name="T6" fmla="*/ 15 w 47"/>
                <a:gd name="T7" fmla="*/ 43 h 43"/>
                <a:gd name="T8" fmla="*/ 47 w 47"/>
                <a:gd name="T9" fmla="*/ 7 h 43"/>
                <a:gd name="T10" fmla="*/ 40 w 47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3">
                  <a:moveTo>
                    <a:pt x="40" y="0"/>
                  </a:moveTo>
                  <a:cubicBezTo>
                    <a:pt x="30" y="9"/>
                    <a:pt x="20" y="10"/>
                    <a:pt x="12" y="11"/>
                  </a:cubicBezTo>
                  <a:cubicBezTo>
                    <a:pt x="7" y="11"/>
                    <a:pt x="3" y="13"/>
                    <a:pt x="0" y="14"/>
                  </a:cubicBezTo>
                  <a:cubicBezTo>
                    <a:pt x="2" y="24"/>
                    <a:pt x="7" y="35"/>
                    <a:pt x="15" y="43"/>
                  </a:cubicBezTo>
                  <a:cubicBezTo>
                    <a:pt x="47" y="7"/>
                    <a:pt x="47" y="7"/>
                    <a:pt x="47" y="7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4E5D1EA3-F4EF-42BF-881A-3A16B50A2EAE}"/>
                </a:ext>
              </a:extLst>
            </p:cNvPr>
            <p:cNvSpPr/>
            <p:nvPr/>
          </p:nvSpPr>
          <p:spPr bwMode="auto">
            <a:xfrm>
              <a:off x="1795463" y="3460750"/>
              <a:ext cx="153988" cy="185738"/>
            </a:xfrm>
            <a:custGeom>
              <a:avLst/>
              <a:gdLst>
                <a:gd name="T0" fmla="*/ 7 w 40"/>
                <a:gd name="T1" fmla="*/ 48 h 48"/>
                <a:gd name="T2" fmla="*/ 40 w 40"/>
                <a:gd name="T3" fmla="*/ 11 h 48"/>
                <a:gd name="T4" fmla="*/ 10 w 40"/>
                <a:gd name="T5" fmla="*/ 0 h 48"/>
                <a:gd name="T6" fmla="*/ 8 w 40"/>
                <a:gd name="T7" fmla="*/ 12 h 48"/>
                <a:gd name="T8" fmla="*/ 0 w 40"/>
                <a:gd name="T9" fmla="*/ 40 h 48"/>
                <a:gd name="T10" fmla="*/ 7 w 40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48">
                  <a:moveTo>
                    <a:pt x="7" y="48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32" y="4"/>
                    <a:pt x="21" y="0"/>
                    <a:pt x="10" y="0"/>
                  </a:cubicBezTo>
                  <a:cubicBezTo>
                    <a:pt x="9" y="2"/>
                    <a:pt x="8" y="7"/>
                    <a:pt x="8" y="12"/>
                  </a:cubicBezTo>
                  <a:cubicBezTo>
                    <a:pt x="8" y="20"/>
                    <a:pt x="8" y="30"/>
                    <a:pt x="0" y="40"/>
                  </a:cubicBezTo>
                  <a:lnTo>
                    <a:pt x="7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1C501CB3-3364-423F-9705-1B134ED9F481}"/>
                </a:ext>
              </a:extLst>
            </p:cNvPr>
            <p:cNvSpPr/>
            <p:nvPr/>
          </p:nvSpPr>
          <p:spPr bwMode="auto">
            <a:xfrm>
              <a:off x="1835150" y="3511550"/>
              <a:ext cx="184150" cy="169863"/>
            </a:xfrm>
            <a:custGeom>
              <a:avLst/>
              <a:gdLst>
                <a:gd name="T0" fmla="*/ 8 w 48"/>
                <a:gd name="T1" fmla="*/ 44 h 44"/>
                <a:gd name="T2" fmla="*/ 35 w 48"/>
                <a:gd name="T3" fmla="*/ 33 h 44"/>
                <a:gd name="T4" fmla="*/ 48 w 48"/>
                <a:gd name="T5" fmla="*/ 30 h 44"/>
                <a:gd name="T6" fmla="*/ 33 w 48"/>
                <a:gd name="T7" fmla="*/ 0 h 44"/>
                <a:gd name="T8" fmla="*/ 0 w 48"/>
                <a:gd name="T9" fmla="*/ 37 h 44"/>
                <a:gd name="T10" fmla="*/ 8 w 48"/>
                <a:gd name="T1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4">
                  <a:moveTo>
                    <a:pt x="8" y="44"/>
                  </a:moveTo>
                  <a:cubicBezTo>
                    <a:pt x="17" y="34"/>
                    <a:pt x="28" y="33"/>
                    <a:pt x="35" y="33"/>
                  </a:cubicBezTo>
                  <a:cubicBezTo>
                    <a:pt x="40" y="32"/>
                    <a:pt x="45" y="30"/>
                    <a:pt x="48" y="30"/>
                  </a:cubicBezTo>
                  <a:cubicBezTo>
                    <a:pt x="46" y="19"/>
                    <a:pt x="41" y="8"/>
                    <a:pt x="33" y="0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8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6FC98CC7-7739-485D-981F-81D6680C4264}"/>
                </a:ext>
              </a:extLst>
            </p:cNvPr>
            <p:cNvSpPr/>
            <p:nvPr/>
          </p:nvSpPr>
          <p:spPr bwMode="auto">
            <a:xfrm>
              <a:off x="1827213" y="3697288"/>
              <a:ext cx="138113" cy="150813"/>
            </a:xfrm>
            <a:custGeom>
              <a:avLst/>
              <a:gdLst>
                <a:gd name="T0" fmla="*/ 2 w 36"/>
                <a:gd name="T1" fmla="*/ 26 h 39"/>
                <a:gd name="T2" fmla="*/ 0 w 36"/>
                <a:gd name="T3" fmla="*/ 39 h 39"/>
                <a:gd name="T4" fmla="*/ 36 w 36"/>
                <a:gd name="T5" fmla="*/ 24 h 39"/>
                <a:gd name="T6" fmla="*/ 10 w 36"/>
                <a:gd name="T7" fmla="*/ 0 h 39"/>
                <a:gd name="T8" fmla="*/ 2 w 36"/>
                <a:gd name="T9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2" y="26"/>
                  </a:moveTo>
                  <a:cubicBezTo>
                    <a:pt x="2" y="31"/>
                    <a:pt x="1" y="36"/>
                    <a:pt x="0" y="39"/>
                  </a:cubicBezTo>
                  <a:cubicBezTo>
                    <a:pt x="13" y="39"/>
                    <a:pt x="26" y="34"/>
                    <a:pt x="36" y="2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" y="9"/>
                    <a:pt x="2" y="19"/>
                    <a:pt x="2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E86F4019-2018-4505-9D31-FAD2C33A4945}"/>
                </a:ext>
              </a:extLst>
            </p:cNvPr>
            <p:cNvSpPr/>
            <p:nvPr/>
          </p:nvSpPr>
          <p:spPr bwMode="auto">
            <a:xfrm>
              <a:off x="1630363" y="3527425"/>
              <a:ext cx="146050" cy="138113"/>
            </a:xfrm>
            <a:custGeom>
              <a:avLst/>
              <a:gdLst>
                <a:gd name="T0" fmla="*/ 38 w 38"/>
                <a:gd name="T1" fmla="*/ 24 h 36"/>
                <a:gd name="T2" fmla="*/ 13 w 38"/>
                <a:gd name="T3" fmla="*/ 0 h 36"/>
                <a:gd name="T4" fmla="*/ 1 w 38"/>
                <a:gd name="T5" fmla="*/ 36 h 36"/>
                <a:gd name="T6" fmla="*/ 13 w 38"/>
                <a:gd name="T7" fmla="*/ 34 h 36"/>
                <a:gd name="T8" fmla="*/ 38 w 38"/>
                <a:gd name="T9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8" y="2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1"/>
                    <a:pt x="0" y="24"/>
                    <a:pt x="1" y="36"/>
                  </a:cubicBezTo>
                  <a:cubicBezTo>
                    <a:pt x="4" y="35"/>
                    <a:pt x="8" y="34"/>
                    <a:pt x="13" y="34"/>
                  </a:cubicBezTo>
                  <a:cubicBezTo>
                    <a:pt x="20" y="33"/>
                    <a:pt x="30" y="32"/>
                    <a:pt x="38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C003DB0B-FF15-4980-A3E6-FB6D43CD8CB8}"/>
                </a:ext>
              </a:extLst>
            </p:cNvPr>
            <p:cNvSpPr/>
            <p:nvPr/>
          </p:nvSpPr>
          <p:spPr bwMode="auto">
            <a:xfrm>
              <a:off x="1873250" y="3638550"/>
              <a:ext cx="149225" cy="139700"/>
            </a:xfrm>
            <a:custGeom>
              <a:avLst/>
              <a:gdLst>
                <a:gd name="T0" fmla="*/ 38 w 39"/>
                <a:gd name="T1" fmla="*/ 0 h 36"/>
                <a:gd name="T2" fmla="*/ 25 w 39"/>
                <a:gd name="T3" fmla="*/ 3 h 36"/>
                <a:gd name="T4" fmla="*/ 0 w 39"/>
                <a:gd name="T5" fmla="*/ 13 h 36"/>
                <a:gd name="T6" fmla="*/ 26 w 39"/>
                <a:gd name="T7" fmla="*/ 36 h 36"/>
                <a:gd name="T8" fmla="*/ 38 w 39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6">
                  <a:moveTo>
                    <a:pt x="38" y="0"/>
                  </a:moveTo>
                  <a:cubicBezTo>
                    <a:pt x="35" y="1"/>
                    <a:pt x="30" y="2"/>
                    <a:pt x="25" y="3"/>
                  </a:cubicBezTo>
                  <a:cubicBezTo>
                    <a:pt x="18" y="3"/>
                    <a:pt x="8" y="4"/>
                    <a:pt x="0" y="13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35" y="26"/>
                    <a:pt x="39" y="13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7017BFD9-1878-4B5E-BCE3-05E5BD69EBC5}"/>
                </a:ext>
              </a:extLst>
            </p:cNvPr>
            <p:cNvSpPr/>
            <p:nvPr/>
          </p:nvSpPr>
          <p:spPr bwMode="auto">
            <a:xfrm>
              <a:off x="1689100" y="3460750"/>
              <a:ext cx="133350" cy="147638"/>
            </a:xfrm>
            <a:custGeom>
              <a:avLst/>
              <a:gdLst>
                <a:gd name="T0" fmla="*/ 33 w 35"/>
                <a:gd name="T1" fmla="*/ 12 h 38"/>
                <a:gd name="T2" fmla="*/ 35 w 35"/>
                <a:gd name="T3" fmla="*/ 0 h 38"/>
                <a:gd name="T4" fmla="*/ 0 w 35"/>
                <a:gd name="T5" fmla="*/ 15 h 38"/>
                <a:gd name="T6" fmla="*/ 25 w 35"/>
                <a:gd name="T7" fmla="*/ 38 h 38"/>
                <a:gd name="T8" fmla="*/ 33 w 35"/>
                <a:gd name="T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8">
                  <a:moveTo>
                    <a:pt x="33" y="12"/>
                  </a:moveTo>
                  <a:cubicBezTo>
                    <a:pt x="33" y="7"/>
                    <a:pt x="34" y="2"/>
                    <a:pt x="35" y="0"/>
                  </a:cubicBezTo>
                  <a:cubicBezTo>
                    <a:pt x="22" y="0"/>
                    <a:pt x="9" y="5"/>
                    <a:pt x="0" y="15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33" y="29"/>
                    <a:pt x="33" y="20"/>
                    <a:pt x="33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9C8A1FA-F92B-43F7-ADF7-4651CC9CA8BB}"/>
              </a:ext>
            </a:extLst>
          </p:cNvPr>
          <p:cNvGrpSpPr/>
          <p:nvPr/>
        </p:nvGrpSpPr>
        <p:grpSpPr>
          <a:xfrm>
            <a:off x="4435770" y="1203029"/>
            <a:ext cx="3528266" cy="2352177"/>
            <a:chOff x="3589049" y="595309"/>
            <a:chExt cx="4031105" cy="2687403"/>
          </a:xfrm>
        </p:grpSpPr>
        <p:graphicFrame>
          <p:nvGraphicFramePr>
            <p:cNvPr id="17" name="图表 16">
              <a:extLst>
                <a:ext uri="{FF2B5EF4-FFF2-40B4-BE49-F238E27FC236}">
                  <a16:creationId xmlns:a16="http://schemas.microsoft.com/office/drawing/2014/main" id="{85523532-6FC8-4D5D-A6ED-B313CDF2E0A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13764952"/>
                </p:ext>
              </p:extLst>
            </p:nvPr>
          </p:nvGraphicFramePr>
          <p:xfrm>
            <a:off x="3589049" y="595309"/>
            <a:ext cx="4031105" cy="2687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1BF280BB-9645-4360-90ED-F70118FB0E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0001" y="1542656"/>
              <a:ext cx="847722" cy="851047"/>
            </a:xfrm>
            <a:custGeom>
              <a:avLst/>
              <a:gdLst>
                <a:gd name="T0" fmla="*/ 53 w 105"/>
                <a:gd name="T1" fmla="*/ 105 h 105"/>
                <a:gd name="T2" fmla="*/ 43 w 105"/>
                <a:gd name="T3" fmla="*/ 65 h 105"/>
                <a:gd name="T4" fmla="*/ 37 w 105"/>
                <a:gd name="T5" fmla="*/ 47 h 105"/>
                <a:gd name="T6" fmla="*/ 54 w 105"/>
                <a:gd name="T7" fmla="*/ 36 h 105"/>
                <a:gd name="T8" fmla="*/ 68 w 105"/>
                <a:gd name="T9" fmla="*/ 47 h 105"/>
                <a:gd name="T10" fmla="*/ 59 w 105"/>
                <a:gd name="T11" fmla="*/ 65 h 105"/>
                <a:gd name="T12" fmla="*/ 36 w 105"/>
                <a:gd name="T13" fmla="*/ 79 h 105"/>
                <a:gd name="T14" fmla="*/ 45 w 105"/>
                <a:gd name="T15" fmla="*/ 67 h 105"/>
                <a:gd name="T16" fmla="*/ 53 w 105"/>
                <a:gd name="T17" fmla="*/ 21 h 105"/>
                <a:gd name="T18" fmla="*/ 53 w 105"/>
                <a:gd name="T19" fmla="*/ 34 h 105"/>
                <a:gd name="T20" fmla="*/ 70 w 105"/>
                <a:gd name="T21" fmla="*/ 77 h 105"/>
                <a:gd name="T22" fmla="*/ 60 w 105"/>
                <a:gd name="T23" fmla="*/ 67 h 105"/>
                <a:gd name="T24" fmla="*/ 70 w 105"/>
                <a:gd name="T25" fmla="*/ 46 h 105"/>
                <a:gd name="T26" fmla="*/ 69 w 105"/>
                <a:gd name="T27" fmla="*/ 49 h 105"/>
                <a:gd name="T28" fmla="*/ 66 w 105"/>
                <a:gd name="T29" fmla="*/ 15 h 105"/>
                <a:gd name="T30" fmla="*/ 41 w 105"/>
                <a:gd name="T31" fmla="*/ 6 h 105"/>
                <a:gd name="T32" fmla="*/ 63 w 105"/>
                <a:gd name="T33" fmla="*/ 3 h 105"/>
                <a:gd name="T34" fmla="*/ 67 w 105"/>
                <a:gd name="T35" fmla="*/ 13 h 105"/>
                <a:gd name="T36" fmla="*/ 53 w 105"/>
                <a:gd name="T37" fmla="*/ 19 h 105"/>
                <a:gd name="T38" fmla="*/ 38 w 105"/>
                <a:gd name="T39" fmla="*/ 13 h 105"/>
                <a:gd name="T40" fmla="*/ 36 w 105"/>
                <a:gd name="T41" fmla="*/ 14 h 105"/>
                <a:gd name="T42" fmla="*/ 22 w 105"/>
                <a:gd name="T43" fmla="*/ 24 h 105"/>
                <a:gd name="T44" fmla="*/ 35 w 105"/>
                <a:gd name="T45" fmla="*/ 46 h 105"/>
                <a:gd name="T46" fmla="*/ 23 w 105"/>
                <a:gd name="T47" fmla="*/ 42 h 105"/>
                <a:gd name="T48" fmla="*/ 3 w 105"/>
                <a:gd name="T49" fmla="*/ 47 h 105"/>
                <a:gd name="T50" fmla="*/ 21 w 105"/>
                <a:gd name="T51" fmla="*/ 26 h 105"/>
                <a:gd name="T52" fmla="*/ 22 w 105"/>
                <a:gd name="T53" fmla="*/ 42 h 105"/>
                <a:gd name="T54" fmla="*/ 14 w 105"/>
                <a:gd name="T55" fmla="*/ 52 h 105"/>
                <a:gd name="T56" fmla="*/ 12 w 105"/>
                <a:gd name="T57" fmla="*/ 57 h 105"/>
                <a:gd name="T58" fmla="*/ 20 w 105"/>
                <a:gd name="T59" fmla="*/ 73 h 105"/>
                <a:gd name="T60" fmla="*/ 36 w 105"/>
                <a:gd name="T61" fmla="*/ 96 h 105"/>
                <a:gd name="T62" fmla="*/ 17 w 105"/>
                <a:gd name="T63" fmla="*/ 83 h 105"/>
                <a:gd name="T64" fmla="*/ 21 w 105"/>
                <a:gd name="T65" fmla="*/ 75 h 105"/>
                <a:gd name="T66" fmla="*/ 35 w 105"/>
                <a:gd name="T67" fmla="*/ 80 h 105"/>
                <a:gd name="T68" fmla="*/ 43 w 105"/>
                <a:gd name="T69" fmla="*/ 92 h 105"/>
                <a:gd name="T70" fmla="*/ 45 w 105"/>
                <a:gd name="T71" fmla="*/ 92 h 105"/>
                <a:gd name="T72" fmla="*/ 62 w 105"/>
                <a:gd name="T73" fmla="*/ 89 h 105"/>
                <a:gd name="T74" fmla="*/ 72 w 105"/>
                <a:gd name="T75" fmla="*/ 97 h 105"/>
                <a:gd name="T76" fmla="*/ 63 w 105"/>
                <a:gd name="T77" fmla="*/ 92 h 105"/>
                <a:gd name="T78" fmla="*/ 84 w 105"/>
                <a:gd name="T79" fmla="*/ 75 h 105"/>
                <a:gd name="T80" fmla="*/ 89 w 105"/>
                <a:gd name="T81" fmla="*/ 82 h 105"/>
                <a:gd name="T82" fmla="*/ 88 w 105"/>
                <a:gd name="T83" fmla="*/ 72 h 105"/>
                <a:gd name="T84" fmla="*/ 93 w 105"/>
                <a:gd name="T85" fmla="*/ 57 h 105"/>
                <a:gd name="T86" fmla="*/ 94 w 105"/>
                <a:gd name="T87" fmla="*/ 55 h 105"/>
                <a:gd name="T88" fmla="*/ 84 w 105"/>
                <a:gd name="T89" fmla="*/ 42 h 105"/>
                <a:gd name="T90" fmla="*/ 85 w 105"/>
                <a:gd name="T91" fmla="*/ 26 h 105"/>
                <a:gd name="T92" fmla="*/ 95 w 105"/>
                <a:gd name="T93" fmla="*/ 27 h 105"/>
                <a:gd name="T94" fmla="*/ 94 w 105"/>
                <a:gd name="T95" fmla="*/ 5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5" h="105">
                  <a:moveTo>
                    <a:pt x="53" y="0"/>
                  </a:move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5"/>
                    <a:pt x="53" y="105"/>
                  </a:cubicBezTo>
                  <a:cubicBezTo>
                    <a:pt x="82" y="105"/>
                    <a:pt x="105" y="81"/>
                    <a:pt x="105" y="52"/>
                  </a:cubicBezTo>
                  <a:cubicBezTo>
                    <a:pt x="105" y="23"/>
                    <a:pt x="82" y="0"/>
                    <a:pt x="53" y="0"/>
                  </a:cubicBezTo>
                  <a:moveTo>
                    <a:pt x="43" y="65"/>
                  </a:moveTo>
                  <a:cubicBezTo>
                    <a:pt x="43" y="64"/>
                    <a:pt x="38" y="49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8" y="46"/>
                    <a:pt x="48" y="39"/>
                    <a:pt x="51" y="36"/>
                  </a:cubicBezTo>
                  <a:cubicBezTo>
                    <a:pt x="52" y="36"/>
                    <a:pt x="53" y="36"/>
                    <a:pt x="53" y="36"/>
                  </a:cubicBezTo>
                  <a:cubicBezTo>
                    <a:pt x="53" y="36"/>
                    <a:pt x="53" y="36"/>
                    <a:pt x="54" y="36"/>
                  </a:cubicBezTo>
                  <a:cubicBezTo>
                    <a:pt x="57" y="39"/>
                    <a:pt x="68" y="46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7" y="49"/>
                    <a:pt x="63" y="64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9" y="65"/>
                    <a:pt x="59" y="65"/>
                    <a:pt x="59" y="65"/>
                  </a:cubicBezTo>
                  <a:lnTo>
                    <a:pt x="43" y="65"/>
                  </a:lnTo>
                  <a:close/>
                  <a:moveTo>
                    <a:pt x="45" y="67"/>
                  </a:moveTo>
                  <a:cubicBezTo>
                    <a:pt x="36" y="79"/>
                    <a:pt x="36" y="79"/>
                    <a:pt x="36" y="79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42" y="67"/>
                    <a:pt x="42" y="67"/>
                    <a:pt x="42" y="67"/>
                  </a:cubicBezTo>
                  <a:lnTo>
                    <a:pt x="45" y="67"/>
                  </a:lnTo>
                  <a:close/>
                  <a:moveTo>
                    <a:pt x="51" y="34"/>
                  </a:moveTo>
                  <a:cubicBezTo>
                    <a:pt x="51" y="20"/>
                    <a:pt x="51" y="20"/>
                    <a:pt x="51" y="20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3" y="34"/>
                    <a:pt x="53" y="34"/>
                    <a:pt x="53" y="34"/>
                  </a:cubicBezTo>
                  <a:lnTo>
                    <a:pt x="51" y="34"/>
                  </a:lnTo>
                  <a:close/>
                  <a:moveTo>
                    <a:pt x="63" y="67"/>
                  </a:moveTo>
                  <a:cubicBezTo>
                    <a:pt x="70" y="77"/>
                    <a:pt x="70" y="77"/>
                    <a:pt x="70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0" y="67"/>
                    <a:pt x="60" y="67"/>
                    <a:pt x="60" y="67"/>
                  </a:cubicBezTo>
                  <a:lnTo>
                    <a:pt x="63" y="67"/>
                  </a:lnTo>
                  <a:close/>
                  <a:moveTo>
                    <a:pt x="69" y="49"/>
                  </a:moveTo>
                  <a:cubicBezTo>
                    <a:pt x="70" y="46"/>
                    <a:pt x="70" y="46"/>
                    <a:pt x="70" y="46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3" y="44"/>
                    <a:pt x="83" y="44"/>
                    <a:pt x="83" y="44"/>
                  </a:cubicBezTo>
                  <a:lnTo>
                    <a:pt x="69" y="49"/>
                  </a:lnTo>
                  <a:close/>
                  <a:moveTo>
                    <a:pt x="83" y="24"/>
                  </a:moveTo>
                  <a:cubicBezTo>
                    <a:pt x="83" y="28"/>
                    <a:pt x="83" y="28"/>
                    <a:pt x="83" y="28"/>
                  </a:cubicBezTo>
                  <a:cubicBezTo>
                    <a:pt x="79" y="22"/>
                    <a:pt x="73" y="18"/>
                    <a:pt x="66" y="15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5" y="17"/>
                    <a:pt x="79" y="20"/>
                    <a:pt x="83" y="24"/>
                  </a:cubicBezTo>
                  <a:moveTo>
                    <a:pt x="41" y="6"/>
                  </a:moveTo>
                  <a:cubicBezTo>
                    <a:pt x="41" y="5"/>
                    <a:pt x="42" y="4"/>
                    <a:pt x="42" y="3"/>
                  </a:cubicBezTo>
                  <a:cubicBezTo>
                    <a:pt x="45" y="3"/>
                    <a:pt x="49" y="2"/>
                    <a:pt x="52" y="2"/>
                  </a:cubicBezTo>
                  <a:cubicBezTo>
                    <a:pt x="56" y="2"/>
                    <a:pt x="59" y="3"/>
                    <a:pt x="63" y="3"/>
                  </a:cubicBezTo>
                  <a:cubicBezTo>
                    <a:pt x="63" y="4"/>
                    <a:pt x="64" y="5"/>
                    <a:pt x="64" y="6"/>
                  </a:cubicBezTo>
                  <a:cubicBezTo>
                    <a:pt x="66" y="9"/>
                    <a:pt x="68" y="12"/>
                    <a:pt x="68" y="13"/>
                  </a:cubicBezTo>
                  <a:cubicBezTo>
                    <a:pt x="68" y="13"/>
                    <a:pt x="68" y="13"/>
                    <a:pt x="67" y="13"/>
                  </a:cubicBezTo>
                  <a:cubicBezTo>
                    <a:pt x="67" y="14"/>
                    <a:pt x="65" y="14"/>
                    <a:pt x="64" y="15"/>
                  </a:cubicBezTo>
                  <a:cubicBezTo>
                    <a:pt x="61" y="16"/>
                    <a:pt x="56" y="18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2" y="19"/>
                    <a:pt x="51" y="19"/>
                  </a:cubicBezTo>
                  <a:cubicBezTo>
                    <a:pt x="49" y="18"/>
                    <a:pt x="45" y="16"/>
                    <a:pt x="41" y="14"/>
                  </a:cubicBezTo>
                  <a:cubicBezTo>
                    <a:pt x="40" y="14"/>
                    <a:pt x="39" y="13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8" y="12"/>
                    <a:pt x="39" y="9"/>
                    <a:pt x="41" y="6"/>
                  </a:cubicBezTo>
                  <a:moveTo>
                    <a:pt x="36" y="14"/>
                  </a:moveTo>
                  <a:cubicBezTo>
                    <a:pt x="39" y="15"/>
                    <a:pt x="39" y="15"/>
                    <a:pt x="39" y="15"/>
                  </a:cubicBezTo>
                  <a:cubicBezTo>
                    <a:pt x="32" y="18"/>
                    <a:pt x="27" y="22"/>
                    <a:pt x="22" y="27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6" y="20"/>
                    <a:pt x="31" y="16"/>
                    <a:pt x="36" y="14"/>
                  </a:cubicBezTo>
                  <a:moveTo>
                    <a:pt x="23" y="42"/>
                  </a:moveTo>
                  <a:cubicBezTo>
                    <a:pt x="35" y="46"/>
                    <a:pt x="35" y="46"/>
                    <a:pt x="35" y="46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22" y="44"/>
                    <a:pt x="22" y="44"/>
                    <a:pt x="22" y="44"/>
                  </a:cubicBezTo>
                  <a:lnTo>
                    <a:pt x="23" y="42"/>
                  </a:lnTo>
                  <a:close/>
                  <a:moveTo>
                    <a:pt x="11" y="55"/>
                  </a:moveTo>
                  <a:cubicBezTo>
                    <a:pt x="10" y="54"/>
                    <a:pt x="8" y="51"/>
                    <a:pt x="5" y="49"/>
                  </a:cubicBezTo>
                  <a:cubicBezTo>
                    <a:pt x="5" y="48"/>
                    <a:pt x="4" y="48"/>
                    <a:pt x="3" y="47"/>
                  </a:cubicBezTo>
                  <a:cubicBezTo>
                    <a:pt x="4" y="40"/>
                    <a:pt x="6" y="33"/>
                    <a:pt x="9" y="27"/>
                  </a:cubicBezTo>
                  <a:cubicBezTo>
                    <a:pt x="10" y="27"/>
                    <a:pt x="11" y="27"/>
                    <a:pt x="12" y="27"/>
                  </a:cubicBezTo>
                  <a:cubicBezTo>
                    <a:pt x="16" y="26"/>
                    <a:pt x="20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7"/>
                    <a:pt x="21" y="29"/>
                  </a:cubicBezTo>
                  <a:cubicBezTo>
                    <a:pt x="21" y="33"/>
                    <a:pt x="22" y="40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1" y="43"/>
                    <a:pt x="20" y="44"/>
                  </a:cubicBezTo>
                  <a:cubicBezTo>
                    <a:pt x="19" y="46"/>
                    <a:pt x="16" y="50"/>
                    <a:pt x="14" y="52"/>
                  </a:cubicBezTo>
                  <a:cubicBezTo>
                    <a:pt x="12" y="54"/>
                    <a:pt x="12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moveTo>
                    <a:pt x="12" y="57"/>
                  </a:moveTo>
                  <a:cubicBezTo>
                    <a:pt x="12" y="57"/>
                    <a:pt x="12" y="57"/>
                    <a:pt x="12" y="57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61"/>
                    <a:pt x="16" y="68"/>
                    <a:pt x="20" y="73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4" y="68"/>
                    <a:pt x="12" y="63"/>
                    <a:pt x="12" y="57"/>
                  </a:cubicBezTo>
                  <a:moveTo>
                    <a:pt x="36" y="96"/>
                  </a:moveTo>
                  <a:cubicBezTo>
                    <a:pt x="35" y="96"/>
                    <a:pt x="34" y="97"/>
                    <a:pt x="33" y="97"/>
                  </a:cubicBezTo>
                  <a:cubicBezTo>
                    <a:pt x="27" y="95"/>
                    <a:pt x="21" y="91"/>
                    <a:pt x="16" y="86"/>
                  </a:cubicBezTo>
                  <a:cubicBezTo>
                    <a:pt x="16" y="85"/>
                    <a:pt x="17" y="84"/>
                    <a:pt x="17" y="83"/>
                  </a:cubicBezTo>
                  <a:cubicBezTo>
                    <a:pt x="17" y="80"/>
                    <a:pt x="18" y="76"/>
                    <a:pt x="18" y="75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9" y="74"/>
                    <a:pt x="20" y="74"/>
                    <a:pt x="21" y="75"/>
                  </a:cubicBezTo>
                  <a:cubicBezTo>
                    <a:pt x="25" y="76"/>
                    <a:pt x="32" y="78"/>
                    <a:pt x="34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5" y="79"/>
                    <a:pt x="35" y="80"/>
                  </a:cubicBezTo>
                  <a:cubicBezTo>
                    <a:pt x="37" y="82"/>
                    <a:pt x="39" y="86"/>
                    <a:pt x="41" y="89"/>
                  </a:cubicBezTo>
                  <a:cubicBezTo>
                    <a:pt x="42" y="90"/>
                    <a:pt x="42" y="91"/>
                    <a:pt x="43" y="92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2" y="93"/>
                    <a:pt x="39" y="94"/>
                    <a:pt x="36" y="96"/>
                  </a:cubicBezTo>
                  <a:moveTo>
                    <a:pt x="52" y="93"/>
                  </a:moveTo>
                  <a:cubicBezTo>
                    <a:pt x="50" y="93"/>
                    <a:pt x="47" y="93"/>
                    <a:pt x="45" y="92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6" y="90"/>
                    <a:pt x="49" y="91"/>
                    <a:pt x="52" y="91"/>
                  </a:cubicBezTo>
                  <a:cubicBezTo>
                    <a:pt x="56" y="91"/>
                    <a:pt x="59" y="90"/>
                    <a:pt x="62" y="89"/>
                  </a:cubicBezTo>
                  <a:cubicBezTo>
                    <a:pt x="61" y="92"/>
                    <a:pt x="61" y="92"/>
                    <a:pt x="61" y="92"/>
                  </a:cubicBezTo>
                  <a:cubicBezTo>
                    <a:pt x="58" y="93"/>
                    <a:pt x="55" y="93"/>
                    <a:pt x="52" y="93"/>
                  </a:cubicBezTo>
                  <a:moveTo>
                    <a:pt x="72" y="97"/>
                  </a:moveTo>
                  <a:cubicBezTo>
                    <a:pt x="71" y="97"/>
                    <a:pt x="70" y="96"/>
                    <a:pt x="69" y="96"/>
                  </a:cubicBezTo>
                  <a:cubicBezTo>
                    <a:pt x="66" y="94"/>
                    <a:pt x="63" y="93"/>
                    <a:pt x="62" y="92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1"/>
                    <a:pt x="64" y="90"/>
                    <a:pt x="65" y="89"/>
                  </a:cubicBezTo>
                  <a:cubicBezTo>
                    <a:pt x="67" y="85"/>
                    <a:pt x="71" y="79"/>
                    <a:pt x="71" y="78"/>
                  </a:cubicBezTo>
                  <a:cubicBezTo>
                    <a:pt x="72" y="78"/>
                    <a:pt x="79" y="76"/>
                    <a:pt x="84" y="75"/>
                  </a:cubicBezTo>
                  <a:cubicBezTo>
                    <a:pt x="85" y="75"/>
                    <a:pt x="87" y="74"/>
                    <a:pt x="87" y="74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7" y="75"/>
                    <a:pt x="88" y="79"/>
                    <a:pt x="89" y="82"/>
                  </a:cubicBezTo>
                  <a:cubicBezTo>
                    <a:pt x="89" y="83"/>
                    <a:pt x="89" y="84"/>
                    <a:pt x="89" y="85"/>
                  </a:cubicBezTo>
                  <a:cubicBezTo>
                    <a:pt x="84" y="90"/>
                    <a:pt x="79" y="94"/>
                    <a:pt x="72" y="97"/>
                  </a:cubicBezTo>
                  <a:moveTo>
                    <a:pt x="88" y="72"/>
                  </a:moveTo>
                  <a:cubicBezTo>
                    <a:pt x="85" y="73"/>
                    <a:pt x="85" y="73"/>
                    <a:pt x="85" y="73"/>
                  </a:cubicBezTo>
                  <a:cubicBezTo>
                    <a:pt x="89" y="68"/>
                    <a:pt x="91" y="61"/>
                    <a:pt x="91" y="54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3" y="62"/>
                    <a:pt x="91" y="68"/>
                    <a:pt x="88" y="72"/>
                  </a:cubicBezTo>
                  <a:moveTo>
                    <a:pt x="94" y="55"/>
                  </a:moveTo>
                  <a:cubicBezTo>
                    <a:pt x="94" y="55"/>
                    <a:pt x="94" y="55"/>
                    <a:pt x="94" y="55"/>
                  </a:cubicBezTo>
                  <a:cubicBezTo>
                    <a:pt x="93" y="54"/>
                    <a:pt x="92" y="53"/>
                    <a:pt x="91" y="52"/>
                  </a:cubicBezTo>
                  <a:cubicBezTo>
                    <a:pt x="89" y="49"/>
                    <a:pt x="87" y="46"/>
                    <a:pt x="85" y="44"/>
                  </a:cubicBezTo>
                  <a:cubicBezTo>
                    <a:pt x="84" y="43"/>
                    <a:pt x="84" y="42"/>
                    <a:pt x="84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4" y="40"/>
                    <a:pt x="84" y="34"/>
                    <a:pt x="84" y="30"/>
                  </a:cubicBezTo>
                  <a:cubicBezTo>
                    <a:pt x="85" y="28"/>
                    <a:pt x="85" y="27"/>
                    <a:pt x="85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6" y="26"/>
                    <a:pt x="89" y="26"/>
                    <a:pt x="92" y="27"/>
                  </a:cubicBezTo>
                  <a:cubicBezTo>
                    <a:pt x="94" y="27"/>
                    <a:pt x="95" y="27"/>
                    <a:pt x="95" y="27"/>
                  </a:cubicBezTo>
                  <a:cubicBezTo>
                    <a:pt x="99" y="33"/>
                    <a:pt x="101" y="40"/>
                    <a:pt x="102" y="47"/>
                  </a:cubicBezTo>
                  <a:cubicBezTo>
                    <a:pt x="101" y="48"/>
                    <a:pt x="100" y="49"/>
                    <a:pt x="100" y="50"/>
                  </a:cubicBezTo>
                  <a:cubicBezTo>
                    <a:pt x="97" y="52"/>
                    <a:pt x="94" y="54"/>
                    <a:pt x="94" y="5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A781E27-2435-4D21-BB32-3B7736D09DE5}"/>
              </a:ext>
            </a:extLst>
          </p:cNvPr>
          <p:cNvGrpSpPr/>
          <p:nvPr/>
        </p:nvGrpSpPr>
        <p:grpSpPr>
          <a:xfrm>
            <a:off x="7997514" y="1171762"/>
            <a:ext cx="3622067" cy="2414711"/>
            <a:chOff x="6482148" y="1160347"/>
            <a:chExt cx="4031105" cy="2687403"/>
          </a:xfrm>
        </p:grpSpPr>
        <p:graphicFrame>
          <p:nvGraphicFramePr>
            <p:cNvPr id="20" name="图表 19">
              <a:extLst>
                <a:ext uri="{FF2B5EF4-FFF2-40B4-BE49-F238E27FC236}">
                  <a16:creationId xmlns:a16="http://schemas.microsoft.com/office/drawing/2014/main" id="{E6B8D8A1-7170-4A2B-967D-E53E8E13836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04775408"/>
                </p:ext>
              </p:extLst>
            </p:nvPr>
          </p:nvGraphicFramePr>
          <p:xfrm>
            <a:off x="6482148" y="1160347"/>
            <a:ext cx="4031105" cy="2687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Freeform 28">
              <a:extLst>
                <a:ext uri="{FF2B5EF4-FFF2-40B4-BE49-F238E27FC236}">
                  <a16:creationId xmlns:a16="http://schemas.microsoft.com/office/drawing/2014/main" id="{1CE6085F-F7E9-4199-A767-7B0522A100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59265" y="2118357"/>
              <a:ext cx="623785" cy="789746"/>
            </a:xfrm>
            <a:custGeom>
              <a:avLst/>
              <a:gdLst>
                <a:gd name="T0" fmla="*/ 62 w 89"/>
                <a:gd name="T1" fmla="*/ 91 h 114"/>
                <a:gd name="T2" fmla="*/ 89 w 89"/>
                <a:gd name="T3" fmla="*/ 6 h 114"/>
                <a:gd name="T4" fmla="*/ 72 w 89"/>
                <a:gd name="T5" fmla="*/ 0 h 114"/>
                <a:gd name="T6" fmla="*/ 60 w 89"/>
                <a:gd name="T7" fmla="*/ 6 h 114"/>
                <a:gd name="T8" fmla="*/ 45 w 89"/>
                <a:gd name="T9" fmla="*/ 0 h 114"/>
                <a:gd name="T10" fmla="*/ 32 w 89"/>
                <a:gd name="T11" fmla="*/ 6 h 114"/>
                <a:gd name="T12" fmla="*/ 32 w 89"/>
                <a:gd name="T13" fmla="*/ 6 h 114"/>
                <a:gd name="T14" fmla="*/ 15 w 89"/>
                <a:gd name="T15" fmla="*/ 0 h 114"/>
                <a:gd name="T16" fmla="*/ 0 w 89"/>
                <a:gd name="T17" fmla="*/ 6 h 114"/>
                <a:gd name="T18" fmla="*/ 27 w 89"/>
                <a:gd name="T19" fmla="*/ 91 h 114"/>
                <a:gd name="T20" fmla="*/ 27 w 89"/>
                <a:gd name="T21" fmla="*/ 91 h 114"/>
                <a:gd name="T22" fmla="*/ 26 w 89"/>
                <a:gd name="T23" fmla="*/ 96 h 114"/>
                <a:gd name="T24" fmla="*/ 45 w 89"/>
                <a:gd name="T25" fmla="*/ 114 h 114"/>
                <a:gd name="T26" fmla="*/ 63 w 89"/>
                <a:gd name="T27" fmla="*/ 96 h 114"/>
                <a:gd name="T28" fmla="*/ 62 w 89"/>
                <a:gd name="T29" fmla="*/ 91 h 114"/>
                <a:gd name="T30" fmla="*/ 60 w 89"/>
                <a:gd name="T31" fmla="*/ 88 h 114"/>
                <a:gd name="T32" fmla="*/ 58 w 89"/>
                <a:gd name="T33" fmla="*/ 88 h 114"/>
                <a:gd name="T34" fmla="*/ 48 w 89"/>
                <a:gd name="T35" fmla="*/ 87 h 114"/>
                <a:gd name="T36" fmla="*/ 53 w 89"/>
                <a:gd name="T37" fmla="*/ 55 h 114"/>
                <a:gd name="T38" fmla="*/ 72 w 89"/>
                <a:gd name="T39" fmla="*/ 51 h 114"/>
                <a:gd name="T40" fmla="*/ 60 w 89"/>
                <a:gd name="T41" fmla="*/ 88 h 114"/>
                <a:gd name="T42" fmla="*/ 40 w 89"/>
                <a:gd name="T43" fmla="*/ 55 h 114"/>
                <a:gd name="T44" fmla="*/ 46 w 89"/>
                <a:gd name="T45" fmla="*/ 55 h 114"/>
                <a:gd name="T46" fmla="*/ 50 w 89"/>
                <a:gd name="T47" fmla="*/ 55 h 114"/>
                <a:gd name="T48" fmla="*/ 45 w 89"/>
                <a:gd name="T49" fmla="*/ 86 h 114"/>
                <a:gd name="T50" fmla="*/ 40 w 89"/>
                <a:gd name="T51" fmla="*/ 55 h 114"/>
                <a:gd name="T52" fmla="*/ 72 w 89"/>
                <a:gd name="T53" fmla="*/ 4 h 114"/>
                <a:gd name="T54" fmla="*/ 85 w 89"/>
                <a:gd name="T55" fmla="*/ 8 h 114"/>
                <a:gd name="T56" fmla="*/ 73 w 89"/>
                <a:gd name="T57" fmla="*/ 47 h 114"/>
                <a:gd name="T58" fmla="*/ 54 w 89"/>
                <a:gd name="T59" fmla="*/ 52 h 114"/>
                <a:gd name="T60" fmla="*/ 61 w 89"/>
                <a:gd name="T61" fmla="*/ 9 h 114"/>
                <a:gd name="T62" fmla="*/ 72 w 89"/>
                <a:gd name="T63" fmla="*/ 4 h 114"/>
                <a:gd name="T64" fmla="*/ 45 w 89"/>
                <a:gd name="T65" fmla="*/ 4 h 114"/>
                <a:gd name="T66" fmla="*/ 58 w 89"/>
                <a:gd name="T67" fmla="*/ 9 h 114"/>
                <a:gd name="T68" fmla="*/ 51 w 89"/>
                <a:gd name="T69" fmla="*/ 52 h 114"/>
                <a:gd name="T70" fmla="*/ 40 w 89"/>
                <a:gd name="T71" fmla="*/ 52 h 114"/>
                <a:gd name="T72" fmla="*/ 34 w 89"/>
                <a:gd name="T73" fmla="*/ 9 h 114"/>
                <a:gd name="T74" fmla="*/ 45 w 89"/>
                <a:gd name="T75" fmla="*/ 4 h 114"/>
                <a:gd name="T76" fmla="*/ 15 w 89"/>
                <a:gd name="T77" fmla="*/ 3 h 114"/>
                <a:gd name="T78" fmla="*/ 31 w 89"/>
                <a:gd name="T79" fmla="*/ 9 h 114"/>
                <a:gd name="T80" fmla="*/ 37 w 89"/>
                <a:gd name="T81" fmla="*/ 52 h 114"/>
                <a:gd name="T82" fmla="*/ 16 w 89"/>
                <a:gd name="T83" fmla="*/ 47 h 114"/>
                <a:gd name="T84" fmla="*/ 3 w 89"/>
                <a:gd name="T85" fmla="*/ 8 h 114"/>
                <a:gd name="T86" fmla="*/ 15 w 89"/>
                <a:gd name="T87" fmla="*/ 3 h 114"/>
                <a:gd name="T88" fmla="*/ 17 w 89"/>
                <a:gd name="T89" fmla="*/ 51 h 114"/>
                <a:gd name="T90" fmla="*/ 37 w 89"/>
                <a:gd name="T91" fmla="*/ 55 h 114"/>
                <a:gd name="T92" fmla="*/ 42 w 89"/>
                <a:gd name="T93" fmla="*/ 87 h 114"/>
                <a:gd name="T94" fmla="*/ 31 w 89"/>
                <a:gd name="T95" fmla="*/ 88 h 114"/>
                <a:gd name="T96" fmla="*/ 29 w 89"/>
                <a:gd name="T97" fmla="*/ 88 h 114"/>
                <a:gd name="T98" fmla="*/ 17 w 89"/>
                <a:gd name="T99" fmla="*/ 5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" h="114">
                  <a:moveTo>
                    <a:pt x="62" y="91"/>
                  </a:moveTo>
                  <a:cubicBezTo>
                    <a:pt x="89" y="6"/>
                    <a:pt x="89" y="6"/>
                    <a:pt x="89" y="6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2"/>
                    <a:pt x="26" y="94"/>
                    <a:pt x="26" y="96"/>
                  </a:cubicBezTo>
                  <a:cubicBezTo>
                    <a:pt x="26" y="106"/>
                    <a:pt x="34" y="114"/>
                    <a:pt x="45" y="114"/>
                  </a:cubicBezTo>
                  <a:cubicBezTo>
                    <a:pt x="55" y="114"/>
                    <a:pt x="63" y="106"/>
                    <a:pt x="63" y="96"/>
                  </a:cubicBezTo>
                  <a:cubicBezTo>
                    <a:pt x="63" y="94"/>
                    <a:pt x="62" y="92"/>
                    <a:pt x="62" y="91"/>
                  </a:cubicBezTo>
                  <a:close/>
                  <a:moveTo>
                    <a:pt x="60" y="88"/>
                  </a:moveTo>
                  <a:cubicBezTo>
                    <a:pt x="58" y="88"/>
                    <a:pt x="58" y="88"/>
                    <a:pt x="58" y="88"/>
                  </a:cubicBezTo>
                  <a:cubicBezTo>
                    <a:pt x="56" y="87"/>
                    <a:pt x="52" y="87"/>
                    <a:pt x="48" y="87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62" y="54"/>
                    <a:pt x="68" y="52"/>
                    <a:pt x="72" y="51"/>
                  </a:cubicBezTo>
                  <a:lnTo>
                    <a:pt x="60" y="88"/>
                  </a:lnTo>
                  <a:close/>
                  <a:moveTo>
                    <a:pt x="40" y="55"/>
                  </a:moveTo>
                  <a:cubicBezTo>
                    <a:pt x="43" y="55"/>
                    <a:pt x="45" y="55"/>
                    <a:pt x="46" y="55"/>
                  </a:cubicBezTo>
                  <a:cubicBezTo>
                    <a:pt x="48" y="55"/>
                    <a:pt x="49" y="55"/>
                    <a:pt x="50" y="55"/>
                  </a:cubicBezTo>
                  <a:cubicBezTo>
                    <a:pt x="45" y="86"/>
                    <a:pt x="45" y="86"/>
                    <a:pt x="45" y="86"/>
                  </a:cubicBezTo>
                  <a:lnTo>
                    <a:pt x="40" y="55"/>
                  </a:lnTo>
                  <a:close/>
                  <a:moveTo>
                    <a:pt x="72" y="4"/>
                  </a:moveTo>
                  <a:cubicBezTo>
                    <a:pt x="85" y="8"/>
                    <a:pt x="85" y="8"/>
                    <a:pt x="85" y="8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1" y="48"/>
                    <a:pt x="64" y="51"/>
                    <a:pt x="54" y="52"/>
                  </a:cubicBezTo>
                  <a:cubicBezTo>
                    <a:pt x="61" y="9"/>
                    <a:pt x="61" y="9"/>
                    <a:pt x="61" y="9"/>
                  </a:cubicBezTo>
                  <a:lnTo>
                    <a:pt x="72" y="4"/>
                  </a:lnTo>
                  <a:close/>
                  <a:moveTo>
                    <a:pt x="45" y="4"/>
                  </a:moveTo>
                  <a:cubicBezTo>
                    <a:pt x="58" y="9"/>
                    <a:pt x="58" y="9"/>
                    <a:pt x="58" y="9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47" y="52"/>
                    <a:pt x="44" y="52"/>
                    <a:pt x="40" y="52"/>
                  </a:cubicBezTo>
                  <a:cubicBezTo>
                    <a:pt x="34" y="9"/>
                    <a:pt x="34" y="9"/>
                    <a:pt x="34" y="9"/>
                  </a:cubicBezTo>
                  <a:lnTo>
                    <a:pt x="45" y="4"/>
                  </a:lnTo>
                  <a:close/>
                  <a:moveTo>
                    <a:pt x="15" y="3"/>
                  </a:moveTo>
                  <a:cubicBezTo>
                    <a:pt x="31" y="9"/>
                    <a:pt x="31" y="9"/>
                    <a:pt x="31" y="9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1" y="51"/>
                    <a:pt x="24" y="50"/>
                    <a:pt x="16" y="47"/>
                  </a:cubicBezTo>
                  <a:cubicBezTo>
                    <a:pt x="3" y="8"/>
                    <a:pt x="3" y="8"/>
                    <a:pt x="3" y="8"/>
                  </a:cubicBezTo>
                  <a:lnTo>
                    <a:pt x="15" y="3"/>
                  </a:lnTo>
                  <a:close/>
                  <a:moveTo>
                    <a:pt x="17" y="51"/>
                  </a:moveTo>
                  <a:cubicBezTo>
                    <a:pt x="24" y="53"/>
                    <a:pt x="31" y="54"/>
                    <a:pt x="37" y="55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7" y="87"/>
                    <a:pt x="34" y="87"/>
                    <a:pt x="31" y="88"/>
                  </a:cubicBezTo>
                  <a:cubicBezTo>
                    <a:pt x="29" y="88"/>
                    <a:pt x="29" y="88"/>
                    <a:pt x="29" y="88"/>
                  </a:cubicBezTo>
                  <a:lnTo>
                    <a:pt x="17" y="5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22" name="文本框 55">
            <a:extLst>
              <a:ext uri="{FF2B5EF4-FFF2-40B4-BE49-F238E27FC236}">
                <a16:creationId xmlns:a16="http://schemas.microsoft.com/office/drawing/2014/main" id="{C7267DC8-44E1-4933-83E3-6D289FE9F137}"/>
              </a:ext>
            </a:extLst>
          </p:cNvPr>
          <p:cNvSpPr txBox="1"/>
          <p:nvPr/>
        </p:nvSpPr>
        <p:spPr>
          <a:xfrm>
            <a:off x="2222626" y="3496809"/>
            <a:ext cx="797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rPr>
              <a:t>28%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3" name="文本框 56">
            <a:extLst>
              <a:ext uri="{FF2B5EF4-FFF2-40B4-BE49-F238E27FC236}">
                <a16:creationId xmlns:a16="http://schemas.microsoft.com/office/drawing/2014/main" id="{9090FDDE-5707-4C88-A2E5-D2A9888842F8}"/>
              </a:ext>
            </a:extLst>
          </p:cNvPr>
          <p:cNvSpPr txBox="1"/>
          <p:nvPr/>
        </p:nvSpPr>
        <p:spPr>
          <a:xfrm>
            <a:off x="5732298" y="3496809"/>
            <a:ext cx="808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rPr>
              <a:t>36%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4" name="文本框 57">
            <a:extLst>
              <a:ext uri="{FF2B5EF4-FFF2-40B4-BE49-F238E27FC236}">
                <a16:creationId xmlns:a16="http://schemas.microsoft.com/office/drawing/2014/main" id="{69E6C6DA-161C-40D0-8F99-EA261B9681D3}"/>
              </a:ext>
            </a:extLst>
          </p:cNvPr>
          <p:cNvSpPr txBox="1"/>
          <p:nvPr/>
        </p:nvSpPr>
        <p:spPr>
          <a:xfrm>
            <a:off x="9440931" y="3496809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gency FB" panose="020B0503020202020204" pitchFamily="34" charset="0"/>
              </a:rPr>
              <a:t>52%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08F5E96-690A-493D-8396-8644599C2273}"/>
              </a:ext>
            </a:extLst>
          </p:cNvPr>
          <p:cNvSpPr/>
          <p:nvPr/>
        </p:nvSpPr>
        <p:spPr>
          <a:xfrm>
            <a:off x="1427501" y="4050531"/>
            <a:ext cx="2553899" cy="19028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2000" kern="0" spc="50" dirty="0">
                <a:solidFill>
                  <a:srgbClr val="385770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50000"/>
              </a:lnSpc>
            </a:pPr>
            <a:r>
              <a:rPr lang="en-US" altLang="zh-CN" sz="10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7034D3A-2A1B-4A42-BF01-0B6E30CE8746}"/>
              </a:ext>
            </a:extLst>
          </p:cNvPr>
          <p:cNvSpPr/>
          <p:nvPr/>
        </p:nvSpPr>
        <p:spPr>
          <a:xfrm>
            <a:off x="4931058" y="4050531"/>
            <a:ext cx="2553899" cy="19028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2000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50000"/>
              </a:lnSpc>
            </a:pPr>
            <a:r>
              <a:rPr lang="en-US" altLang="zh-CN" sz="10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A87E2D7-F5E2-4E3A-879D-2953F003C1FF}"/>
              </a:ext>
            </a:extLst>
          </p:cNvPr>
          <p:cNvSpPr/>
          <p:nvPr/>
        </p:nvSpPr>
        <p:spPr>
          <a:xfrm>
            <a:off x="8507747" y="4073471"/>
            <a:ext cx="2553899" cy="19028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2000" kern="0" spc="50" dirty="0">
                <a:solidFill>
                  <a:srgbClr val="385770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50000"/>
              </a:lnSpc>
            </a:pPr>
            <a:r>
              <a:rPr lang="en-US" altLang="zh-CN" sz="10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18312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A3B041A-7131-43EF-83C8-31193A2190CD}"/>
              </a:ext>
            </a:extLst>
          </p:cNvPr>
          <p:cNvSpPr txBox="1"/>
          <p:nvPr/>
        </p:nvSpPr>
        <p:spPr>
          <a:xfrm>
            <a:off x="3005743" y="2889110"/>
            <a:ext cx="1266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2C81DCD-C373-4619-916C-E83886645CF4}"/>
              </a:ext>
            </a:extLst>
          </p:cNvPr>
          <p:cNvSpPr txBox="1"/>
          <p:nvPr/>
        </p:nvSpPr>
        <p:spPr>
          <a:xfrm>
            <a:off x="4359232" y="2967335"/>
            <a:ext cx="5896602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 击 此 处 即 可 添 加 标 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8C26655-7D1D-4B95-9403-B2B616817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231" y="3396941"/>
            <a:ext cx="5998474" cy="603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29324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9EA5289-B463-4D29-A7EC-98B52DEA4EFE}"/>
              </a:ext>
            </a:extLst>
          </p:cNvPr>
          <p:cNvSpPr/>
          <p:nvPr/>
        </p:nvSpPr>
        <p:spPr>
          <a:xfrm>
            <a:off x="347889" y="291548"/>
            <a:ext cx="11489635" cy="62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5CD7CBF-D01B-41BC-A4E2-991872545651}"/>
              </a:ext>
            </a:extLst>
          </p:cNvPr>
          <p:cNvSpPr/>
          <p:nvPr/>
        </p:nvSpPr>
        <p:spPr>
          <a:xfrm>
            <a:off x="3214688" y="2581407"/>
            <a:ext cx="8977312" cy="26843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A800DA1-EED5-4403-9A78-7210C91FB902}"/>
              </a:ext>
            </a:extLst>
          </p:cNvPr>
          <p:cNvGrpSpPr/>
          <p:nvPr/>
        </p:nvGrpSpPr>
        <p:grpSpPr>
          <a:xfrm>
            <a:off x="63538" y="3562309"/>
            <a:ext cx="4604682" cy="2966730"/>
            <a:chOff x="2586803" y="1722594"/>
            <a:chExt cx="5883006" cy="37903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8478EC3-D94C-411F-A190-45402BA55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86803" y="1722594"/>
              <a:ext cx="5883006" cy="379033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1F60B620-B82D-4CE7-9F41-54A867202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7351" y="2184177"/>
              <a:ext cx="4326176" cy="2733747"/>
            </a:xfrm>
            <a:custGeom>
              <a:avLst/>
              <a:gdLst>
                <a:gd name="connsiteX0" fmla="*/ 0 w 4371640"/>
                <a:gd name="connsiteY0" fmla="*/ 0 h 2757598"/>
                <a:gd name="connsiteX1" fmla="*/ 4371640 w 4371640"/>
                <a:gd name="connsiteY1" fmla="*/ 0 h 2757598"/>
                <a:gd name="connsiteX2" fmla="*/ 4371640 w 4371640"/>
                <a:gd name="connsiteY2" fmla="*/ 2757598 h 2757598"/>
                <a:gd name="connsiteX3" fmla="*/ 0 w 4371640"/>
                <a:gd name="connsiteY3" fmla="*/ 2757598 h 275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1640" h="2757598">
                  <a:moveTo>
                    <a:pt x="0" y="0"/>
                  </a:moveTo>
                  <a:lnTo>
                    <a:pt x="4371640" y="0"/>
                  </a:lnTo>
                  <a:lnTo>
                    <a:pt x="4371640" y="2757598"/>
                  </a:lnTo>
                  <a:lnTo>
                    <a:pt x="0" y="2757598"/>
                  </a:lnTo>
                  <a:close/>
                </a:path>
              </a:pathLst>
            </a:custGeom>
            <a:solidFill>
              <a:srgbClr val="1F4E79"/>
            </a:solidFill>
            <a:ln>
              <a:solidFill>
                <a:srgbClr val="1F4E79"/>
              </a:solidFill>
            </a:ln>
          </p:spPr>
        </p:pic>
      </p:grpSp>
      <p:sp>
        <p:nvSpPr>
          <p:cNvPr id="10" name="椭圆 9">
            <a:extLst>
              <a:ext uri="{FF2B5EF4-FFF2-40B4-BE49-F238E27FC236}">
                <a16:creationId xmlns:a16="http://schemas.microsoft.com/office/drawing/2014/main" id="{6D6D0C2C-05A8-4396-8E26-80A50C384D4A}"/>
              </a:ext>
            </a:extLst>
          </p:cNvPr>
          <p:cNvSpPr/>
          <p:nvPr/>
        </p:nvSpPr>
        <p:spPr>
          <a:xfrm>
            <a:off x="8136722" y="3077423"/>
            <a:ext cx="659730" cy="6597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254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559FD3D-EDD0-4398-A8B1-47266D20F825}"/>
              </a:ext>
            </a:extLst>
          </p:cNvPr>
          <p:cNvSpPr/>
          <p:nvPr/>
        </p:nvSpPr>
        <p:spPr>
          <a:xfrm>
            <a:off x="3940911" y="3103924"/>
            <a:ext cx="659730" cy="6597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254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AutoShape 18">
            <a:extLst>
              <a:ext uri="{FF2B5EF4-FFF2-40B4-BE49-F238E27FC236}">
                <a16:creationId xmlns:a16="http://schemas.microsoft.com/office/drawing/2014/main" id="{B29F3311-18E9-4A49-8993-1F3BFD8C6853}"/>
              </a:ext>
            </a:extLst>
          </p:cNvPr>
          <p:cNvSpPr/>
          <p:nvPr/>
        </p:nvSpPr>
        <p:spPr bwMode="auto">
          <a:xfrm>
            <a:off x="4077436" y="3229107"/>
            <a:ext cx="386680" cy="361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1152"/>
                </a:moveTo>
                <a:lnTo>
                  <a:pt x="0" y="5936"/>
                </a:lnTo>
                <a:cubicBezTo>
                  <a:pt x="0" y="5498"/>
                  <a:pt x="132" y="5116"/>
                  <a:pt x="396" y="4796"/>
                </a:cubicBezTo>
                <a:cubicBezTo>
                  <a:pt x="663" y="4479"/>
                  <a:pt x="979" y="4317"/>
                  <a:pt x="1346" y="4317"/>
                </a:cubicBezTo>
                <a:lnTo>
                  <a:pt x="6316" y="4317"/>
                </a:lnTo>
                <a:lnTo>
                  <a:pt x="6316" y="1072"/>
                </a:lnTo>
                <a:cubicBezTo>
                  <a:pt x="6316" y="781"/>
                  <a:pt x="6399" y="528"/>
                  <a:pt x="6568" y="320"/>
                </a:cubicBezTo>
                <a:cubicBezTo>
                  <a:pt x="6737" y="108"/>
                  <a:pt x="6945" y="0"/>
                  <a:pt x="7195" y="0"/>
                </a:cubicBezTo>
                <a:lnTo>
                  <a:pt x="14402" y="0"/>
                </a:lnTo>
                <a:cubicBezTo>
                  <a:pt x="14661" y="0"/>
                  <a:pt x="14877" y="108"/>
                  <a:pt x="15053" y="320"/>
                </a:cubicBezTo>
                <a:cubicBezTo>
                  <a:pt x="15227" y="528"/>
                  <a:pt x="15318" y="781"/>
                  <a:pt x="15318" y="1072"/>
                </a:cubicBezTo>
                <a:lnTo>
                  <a:pt x="15318" y="4317"/>
                </a:lnTo>
                <a:lnTo>
                  <a:pt x="20263" y="4317"/>
                </a:lnTo>
                <a:cubicBezTo>
                  <a:pt x="20630" y="4317"/>
                  <a:pt x="20943" y="4479"/>
                  <a:pt x="21205" y="4796"/>
                </a:cubicBezTo>
                <a:cubicBezTo>
                  <a:pt x="21467" y="5116"/>
                  <a:pt x="21599" y="5498"/>
                  <a:pt x="21599" y="5936"/>
                </a:cubicBezTo>
                <a:lnTo>
                  <a:pt x="21599" y="11152"/>
                </a:lnTo>
                <a:lnTo>
                  <a:pt x="0" y="11152"/>
                </a:lnTo>
                <a:close/>
                <a:moveTo>
                  <a:pt x="21599" y="12782"/>
                </a:moveTo>
                <a:lnTo>
                  <a:pt x="21599" y="19981"/>
                </a:lnTo>
                <a:cubicBezTo>
                  <a:pt x="21599" y="20425"/>
                  <a:pt x="21467" y="20801"/>
                  <a:pt x="21205" y="21121"/>
                </a:cubicBezTo>
                <a:cubicBezTo>
                  <a:pt x="20943" y="21438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21"/>
                </a:cubicBezTo>
                <a:cubicBezTo>
                  <a:pt x="132" y="20801"/>
                  <a:pt x="0" y="20425"/>
                  <a:pt x="0" y="19981"/>
                </a:cubicBezTo>
                <a:lnTo>
                  <a:pt x="0" y="12782"/>
                </a:lnTo>
                <a:lnTo>
                  <a:pt x="8355" y="12782"/>
                </a:lnTo>
                <a:cubicBezTo>
                  <a:pt x="8340" y="12841"/>
                  <a:pt x="8333" y="12929"/>
                  <a:pt x="8333" y="13052"/>
                </a:cubicBezTo>
                <a:lnTo>
                  <a:pt x="8333" y="15199"/>
                </a:lnTo>
                <a:cubicBezTo>
                  <a:pt x="8333" y="15713"/>
                  <a:pt x="8482" y="16160"/>
                  <a:pt x="8783" y="16542"/>
                </a:cubicBezTo>
                <a:cubicBezTo>
                  <a:pt x="9085" y="16921"/>
                  <a:pt x="9462" y="17112"/>
                  <a:pt x="9914" y="17112"/>
                </a:cubicBezTo>
                <a:lnTo>
                  <a:pt x="11707" y="17112"/>
                </a:lnTo>
                <a:cubicBezTo>
                  <a:pt x="12137" y="17112"/>
                  <a:pt x="12507" y="16924"/>
                  <a:pt x="12816" y="16548"/>
                </a:cubicBezTo>
                <a:cubicBezTo>
                  <a:pt x="13124" y="16175"/>
                  <a:pt x="13278" y="15725"/>
                  <a:pt x="13278" y="15199"/>
                </a:cubicBezTo>
                <a:lnTo>
                  <a:pt x="13278" y="13052"/>
                </a:lnTo>
                <a:cubicBezTo>
                  <a:pt x="13278" y="12938"/>
                  <a:pt x="13266" y="12847"/>
                  <a:pt x="13242" y="12782"/>
                </a:cubicBezTo>
                <a:lnTo>
                  <a:pt x="21599" y="12782"/>
                </a:lnTo>
                <a:close/>
                <a:moveTo>
                  <a:pt x="8108" y="4320"/>
                </a:moveTo>
                <a:lnTo>
                  <a:pt x="13511" y="4320"/>
                </a:lnTo>
                <a:lnTo>
                  <a:pt x="13511" y="2170"/>
                </a:lnTo>
                <a:lnTo>
                  <a:pt x="8108" y="2170"/>
                </a:lnTo>
                <a:lnTo>
                  <a:pt x="8108" y="4320"/>
                </a:lnTo>
                <a:close/>
                <a:moveTo>
                  <a:pt x="11707" y="12782"/>
                </a:moveTo>
                <a:cubicBezTo>
                  <a:pt x="11849" y="12782"/>
                  <a:pt x="11922" y="12873"/>
                  <a:pt x="11929" y="13052"/>
                </a:cubicBezTo>
                <a:lnTo>
                  <a:pt x="11929" y="15199"/>
                </a:lnTo>
                <a:cubicBezTo>
                  <a:pt x="11929" y="15367"/>
                  <a:pt x="11856" y="15455"/>
                  <a:pt x="11707" y="15467"/>
                </a:cubicBezTo>
                <a:lnTo>
                  <a:pt x="9914" y="15467"/>
                </a:lnTo>
                <a:cubicBezTo>
                  <a:pt x="9758" y="15467"/>
                  <a:pt x="9675" y="15379"/>
                  <a:pt x="9667" y="15199"/>
                </a:cubicBezTo>
                <a:lnTo>
                  <a:pt x="9667" y="13052"/>
                </a:lnTo>
                <a:cubicBezTo>
                  <a:pt x="9667" y="12882"/>
                  <a:pt x="9750" y="12794"/>
                  <a:pt x="9914" y="12782"/>
                </a:cubicBezTo>
                <a:lnTo>
                  <a:pt x="11707" y="1278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>
              <a:defRPr/>
            </a:pPr>
            <a:endParaRPr lang="es-ES" sz="5800" dirty="0">
              <a:effectLst>
                <a:outerShdw blurRad="38100" dist="38100" dir="2700000" algn="tl">
                  <a:srgbClr val="00000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Gill Sans" charset="0"/>
              <a:sym typeface="Gill Sans" charset="0"/>
            </a:endParaRPr>
          </a:p>
        </p:txBody>
      </p:sp>
      <p:sp>
        <p:nvSpPr>
          <p:cNvPr id="13" name="AutoShape 123">
            <a:extLst>
              <a:ext uri="{FF2B5EF4-FFF2-40B4-BE49-F238E27FC236}">
                <a16:creationId xmlns:a16="http://schemas.microsoft.com/office/drawing/2014/main" id="{8CDDA639-54B6-4609-AE1E-7E40DE3701DF}"/>
              </a:ext>
            </a:extLst>
          </p:cNvPr>
          <p:cNvSpPr/>
          <p:nvPr/>
        </p:nvSpPr>
        <p:spPr bwMode="auto">
          <a:xfrm>
            <a:off x="8268134" y="3202606"/>
            <a:ext cx="396907" cy="4093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>
              <a:defRPr/>
            </a:pPr>
            <a:endParaRPr lang="es-ES" sz="5800" dirty="0">
              <a:effectLst>
                <a:outerShdw blurRad="38100" dist="38100" dir="2700000" algn="tl">
                  <a:srgbClr val="00000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Gill Sans" charset="0"/>
              <a:sym typeface="Gill Sans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932484D-51DF-42DA-A348-1C80832E3543}"/>
              </a:ext>
            </a:extLst>
          </p:cNvPr>
          <p:cNvSpPr/>
          <p:nvPr/>
        </p:nvSpPr>
        <p:spPr>
          <a:xfrm>
            <a:off x="4668220" y="3388494"/>
            <a:ext cx="3065893" cy="1157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102EE0D-86CB-43F7-9A1D-5E49E0EA7E47}"/>
              </a:ext>
            </a:extLst>
          </p:cNvPr>
          <p:cNvSpPr/>
          <p:nvPr/>
        </p:nvSpPr>
        <p:spPr>
          <a:xfrm>
            <a:off x="8927863" y="3361993"/>
            <a:ext cx="3065893" cy="1157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802E33A-DAAA-441E-BBE2-380EF6F827B6}"/>
              </a:ext>
            </a:extLst>
          </p:cNvPr>
          <p:cNvSpPr txBox="1"/>
          <p:nvPr/>
        </p:nvSpPr>
        <p:spPr>
          <a:xfrm>
            <a:off x="3309938" y="1306162"/>
            <a:ext cx="4401682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179BA5C-FC9B-4877-94CA-09384C3D6F7E}"/>
              </a:ext>
            </a:extLst>
          </p:cNvPr>
          <p:cNvSpPr/>
          <p:nvPr/>
        </p:nvSpPr>
        <p:spPr>
          <a:xfrm>
            <a:off x="3309938" y="1780635"/>
            <a:ext cx="7233579" cy="60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 today I will try to live through this</a:t>
            </a:r>
          </a:p>
        </p:txBody>
      </p:sp>
    </p:spTree>
    <p:extLst>
      <p:ext uri="{BB962C8B-B14F-4D97-AF65-F5344CB8AC3E}">
        <p14:creationId xmlns:p14="http://schemas.microsoft.com/office/powerpoint/2010/main" val="91127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9EA5289-B463-4D29-A7EC-98B52DEA4EFE}"/>
              </a:ext>
            </a:extLst>
          </p:cNvPr>
          <p:cNvSpPr/>
          <p:nvPr/>
        </p:nvSpPr>
        <p:spPr>
          <a:xfrm>
            <a:off x="347889" y="291548"/>
            <a:ext cx="11489635" cy="62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3DBA5E33-955D-4BB3-8572-3032F9A659DD}"/>
              </a:ext>
            </a:extLst>
          </p:cNvPr>
          <p:cNvSpPr/>
          <p:nvPr/>
        </p:nvSpPr>
        <p:spPr>
          <a:xfrm>
            <a:off x="1388497" y="1659255"/>
            <a:ext cx="1769745" cy="176974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KSO_Shape">
            <a:extLst>
              <a:ext uri="{FF2B5EF4-FFF2-40B4-BE49-F238E27FC236}">
                <a16:creationId xmlns:a16="http://schemas.microsoft.com/office/drawing/2014/main" id="{26D60080-7EE5-43FD-BB8E-FDF4A8C1E262}"/>
              </a:ext>
            </a:extLst>
          </p:cNvPr>
          <p:cNvSpPr/>
          <p:nvPr/>
        </p:nvSpPr>
        <p:spPr bwMode="auto">
          <a:xfrm>
            <a:off x="1900307" y="2117090"/>
            <a:ext cx="746760" cy="854710"/>
          </a:xfrm>
          <a:custGeom>
            <a:avLst/>
            <a:gdLst>
              <a:gd name="T0" fmla="*/ 2809875 w 4627563"/>
              <a:gd name="T1" fmla="*/ 4811712 h 5299074"/>
              <a:gd name="T2" fmla="*/ 2745224 w 4627563"/>
              <a:gd name="T3" fmla="*/ 4870449 h 5299074"/>
              <a:gd name="T4" fmla="*/ 2693583 w 4627563"/>
              <a:gd name="T5" fmla="*/ 4799805 h 5299074"/>
              <a:gd name="T6" fmla="*/ 3054173 w 4627563"/>
              <a:gd name="T7" fmla="*/ 4245768 h 5299074"/>
              <a:gd name="T8" fmla="*/ 3143251 w 4627563"/>
              <a:gd name="T9" fmla="*/ 4339034 h 5299074"/>
              <a:gd name="T10" fmla="*/ 3063717 w 4627563"/>
              <a:gd name="T11" fmla="*/ 4441428 h 5299074"/>
              <a:gd name="T12" fmla="*/ 2956345 w 4627563"/>
              <a:gd name="T13" fmla="*/ 4391421 h 5299074"/>
              <a:gd name="T14" fmla="*/ 2973843 w 4627563"/>
              <a:gd name="T15" fmla="*/ 4273946 h 5299074"/>
              <a:gd name="T16" fmla="*/ 3313113 w 4627563"/>
              <a:gd name="T17" fmla="*/ 3781821 h 5299074"/>
              <a:gd name="T18" fmla="*/ 3390107 w 4627563"/>
              <a:gd name="T19" fmla="*/ 3842543 h 5299074"/>
              <a:gd name="T20" fmla="*/ 3397647 w 4627563"/>
              <a:gd name="T21" fmla="*/ 3943746 h 5299074"/>
              <a:gd name="T22" fmla="*/ 3329782 w 4627563"/>
              <a:gd name="T23" fmla="*/ 4014787 h 5299074"/>
              <a:gd name="T24" fmla="*/ 3228578 w 4627563"/>
              <a:gd name="T25" fmla="*/ 4012009 h 5299074"/>
              <a:gd name="T26" fmla="*/ 3164681 w 4627563"/>
              <a:gd name="T27" fmla="*/ 3937793 h 5299074"/>
              <a:gd name="T28" fmla="*/ 3176984 w 4627563"/>
              <a:gd name="T29" fmla="*/ 3837781 h 5299074"/>
              <a:gd name="T30" fmla="*/ 3257153 w 4627563"/>
              <a:gd name="T31" fmla="*/ 3780631 h 5299074"/>
              <a:gd name="T32" fmla="*/ 2749233 w 4627563"/>
              <a:gd name="T33" fmla="*/ 3662481 h 5299074"/>
              <a:gd name="T34" fmla="*/ 2837260 w 4627563"/>
              <a:gd name="T35" fmla="*/ 3818473 h 5299074"/>
              <a:gd name="T36" fmla="*/ 2780558 w 4627563"/>
              <a:gd name="T37" fmla="*/ 3991178 h 5299074"/>
              <a:gd name="T38" fmla="*/ 2616002 w 4627563"/>
              <a:gd name="T39" fmla="*/ 4064000 h 5299074"/>
              <a:gd name="T40" fmla="*/ 2451446 w 4627563"/>
              <a:gd name="T41" fmla="*/ 3991178 h 5299074"/>
              <a:gd name="T42" fmla="*/ 2395140 w 4627563"/>
              <a:gd name="T43" fmla="*/ 3818473 h 5299074"/>
              <a:gd name="T44" fmla="*/ 2483167 w 4627563"/>
              <a:gd name="T45" fmla="*/ 3662481 h 5299074"/>
              <a:gd name="T46" fmla="*/ 2204869 w 4627563"/>
              <a:gd name="T47" fmla="*/ 3415897 h 5299074"/>
              <a:gd name="T48" fmla="*/ 2282395 w 4627563"/>
              <a:gd name="T49" fmla="*/ 3464853 h 5299074"/>
              <a:gd name="T50" fmla="*/ 2298297 w 4627563"/>
              <a:gd name="T51" fmla="*/ 3556447 h 5299074"/>
              <a:gd name="T52" fmla="*/ 2241843 w 4627563"/>
              <a:gd name="T53" fmla="*/ 3627907 h 5299074"/>
              <a:gd name="T54" fmla="*/ 2148415 w 4627563"/>
              <a:gd name="T55" fmla="*/ 3634619 h 5299074"/>
              <a:gd name="T56" fmla="*/ 2082419 w 4627563"/>
              <a:gd name="T57" fmla="*/ 3572634 h 5299074"/>
              <a:gd name="T58" fmla="*/ 2084805 w 4627563"/>
              <a:gd name="T59" fmla="*/ 3479065 h 5299074"/>
              <a:gd name="T60" fmla="*/ 2153583 w 4627563"/>
              <a:gd name="T61" fmla="*/ 3419845 h 5299074"/>
              <a:gd name="T62" fmla="*/ 2956426 w 4627563"/>
              <a:gd name="T63" fmla="*/ 3238079 h 5299074"/>
              <a:gd name="T64" fmla="*/ 3038085 w 4627563"/>
              <a:gd name="T65" fmla="*/ 3342332 h 5299074"/>
              <a:gd name="T66" fmla="*/ 3015093 w 4627563"/>
              <a:gd name="T67" fmla="*/ 3476712 h 5299074"/>
              <a:gd name="T68" fmla="*/ 2902515 w 4627563"/>
              <a:gd name="T69" fmla="*/ 3548065 h 5299074"/>
              <a:gd name="T70" fmla="*/ 2771703 w 4627563"/>
              <a:gd name="T71" fmla="*/ 3511992 h 5299074"/>
              <a:gd name="T72" fmla="*/ 2711450 w 4627563"/>
              <a:gd name="T73" fmla="*/ 3392675 h 5299074"/>
              <a:gd name="T74" fmla="*/ 2760207 w 4627563"/>
              <a:gd name="T75" fmla="*/ 3266620 h 5299074"/>
              <a:gd name="T76" fmla="*/ 1341242 w 4627563"/>
              <a:gd name="T77" fmla="*/ 3000374 h 5299074"/>
              <a:gd name="T78" fmla="*/ 403620 w 4627563"/>
              <a:gd name="T79" fmla="*/ 4688870 h 5299074"/>
              <a:gd name="T80" fmla="*/ 498850 w 4627563"/>
              <a:gd name="T81" fmla="*/ 4903704 h 5299074"/>
              <a:gd name="T82" fmla="*/ 4005310 w 4627563"/>
              <a:gd name="T83" fmla="*/ 5016085 h 5299074"/>
              <a:gd name="T84" fmla="*/ 4184661 w 4627563"/>
              <a:gd name="T85" fmla="*/ 4815944 h 5299074"/>
              <a:gd name="T86" fmla="*/ 4235053 w 4627563"/>
              <a:gd name="T87" fmla="*/ 4552265 h 5299074"/>
              <a:gd name="T88" fmla="*/ 3271841 w 4627563"/>
              <a:gd name="T89" fmla="*/ 3015685 h 5299074"/>
              <a:gd name="T90" fmla="*/ 2892903 w 4627563"/>
              <a:gd name="T91" fmla="*/ 3076933 h 5299074"/>
              <a:gd name="T92" fmla="*/ 1694982 w 4627563"/>
              <a:gd name="T93" fmla="*/ 3074149 h 5299074"/>
              <a:gd name="T94" fmla="*/ 1349374 w 4627563"/>
              <a:gd name="T95" fmla="*/ 3013299 h 5299074"/>
              <a:gd name="T96" fmla="*/ 2995870 w 4627563"/>
              <a:gd name="T97" fmla="*/ 46427 h 5299074"/>
              <a:gd name="T98" fmla="*/ 3112958 w 4627563"/>
              <a:gd name="T99" fmla="*/ 207534 h 5299074"/>
              <a:gd name="T100" fmla="*/ 3105417 w 4627563"/>
              <a:gd name="T101" fmla="*/ 379356 h 5299074"/>
              <a:gd name="T102" fmla="*/ 4604543 w 4627563"/>
              <a:gd name="T103" fmla="*/ 4495920 h 5299074"/>
              <a:gd name="T104" fmla="*/ 4621213 w 4627563"/>
              <a:gd name="T105" fmla="*/ 4792341 h 5299074"/>
              <a:gd name="T106" fmla="*/ 4525161 w 4627563"/>
              <a:gd name="T107" fmla="*/ 5066144 h 5299074"/>
              <a:gd name="T108" fmla="*/ 4255659 w 4627563"/>
              <a:gd name="T109" fmla="*/ 5299074 h 5299074"/>
              <a:gd name="T110" fmla="*/ 113119 w 4627563"/>
              <a:gd name="T111" fmla="*/ 5082016 h 5299074"/>
              <a:gd name="T112" fmla="*/ 8335 w 4627563"/>
              <a:gd name="T113" fmla="*/ 4807817 h 5299074"/>
              <a:gd name="T114" fmla="*/ 20640 w 4627563"/>
              <a:gd name="T115" fmla="*/ 4504649 h 5299074"/>
              <a:gd name="T116" fmla="*/ 1525322 w 4627563"/>
              <a:gd name="T117" fmla="*/ 390466 h 5299074"/>
              <a:gd name="T118" fmla="*/ 1512224 w 4627563"/>
              <a:gd name="T119" fmla="*/ 217058 h 5299074"/>
              <a:gd name="T120" fmla="*/ 1623358 w 4627563"/>
              <a:gd name="T121" fmla="*/ 52776 h 5299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27563" h="5299074">
                <a:moveTo>
                  <a:pt x="2751137" y="4752974"/>
                </a:moveTo>
                <a:lnTo>
                  <a:pt x="2757445" y="4753371"/>
                </a:lnTo>
                <a:lnTo>
                  <a:pt x="2762964" y="4754165"/>
                </a:lnTo>
                <a:lnTo>
                  <a:pt x="2768483" y="4755355"/>
                </a:lnTo>
                <a:lnTo>
                  <a:pt x="2774002" y="4757340"/>
                </a:lnTo>
                <a:lnTo>
                  <a:pt x="2779127" y="4760118"/>
                </a:lnTo>
                <a:lnTo>
                  <a:pt x="2783857" y="4762896"/>
                </a:lnTo>
                <a:lnTo>
                  <a:pt x="2788193" y="4766071"/>
                </a:lnTo>
                <a:lnTo>
                  <a:pt x="2792530" y="4770040"/>
                </a:lnTo>
                <a:lnTo>
                  <a:pt x="2796472" y="4774009"/>
                </a:lnTo>
                <a:lnTo>
                  <a:pt x="2800020" y="4778771"/>
                </a:lnTo>
                <a:lnTo>
                  <a:pt x="2802779" y="4783534"/>
                </a:lnTo>
                <a:lnTo>
                  <a:pt x="2805144" y="4788693"/>
                </a:lnTo>
                <a:lnTo>
                  <a:pt x="2807116" y="4793852"/>
                </a:lnTo>
                <a:lnTo>
                  <a:pt x="2808298" y="4799805"/>
                </a:lnTo>
                <a:lnTo>
                  <a:pt x="2809481" y="4805759"/>
                </a:lnTo>
                <a:lnTo>
                  <a:pt x="2809875" y="4811712"/>
                </a:lnTo>
                <a:lnTo>
                  <a:pt x="2809481" y="4817665"/>
                </a:lnTo>
                <a:lnTo>
                  <a:pt x="2808298" y="4823618"/>
                </a:lnTo>
                <a:lnTo>
                  <a:pt x="2807116" y="4829174"/>
                </a:lnTo>
                <a:lnTo>
                  <a:pt x="2805144" y="4834730"/>
                </a:lnTo>
                <a:lnTo>
                  <a:pt x="2802779" y="4839890"/>
                </a:lnTo>
                <a:lnTo>
                  <a:pt x="2800020" y="4844652"/>
                </a:lnTo>
                <a:lnTo>
                  <a:pt x="2796472" y="4849415"/>
                </a:lnTo>
                <a:lnTo>
                  <a:pt x="2792530" y="4853384"/>
                </a:lnTo>
                <a:lnTo>
                  <a:pt x="2788193" y="4857352"/>
                </a:lnTo>
                <a:lnTo>
                  <a:pt x="2783857" y="4860527"/>
                </a:lnTo>
                <a:lnTo>
                  <a:pt x="2779127" y="4863305"/>
                </a:lnTo>
                <a:lnTo>
                  <a:pt x="2774002" y="4866084"/>
                </a:lnTo>
                <a:lnTo>
                  <a:pt x="2768483" y="4868068"/>
                </a:lnTo>
                <a:lnTo>
                  <a:pt x="2762964" y="4869655"/>
                </a:lnTo>
                <a:lnTo>
                  <a:pt x="2757445" y="4870449"/>
                </a:lnTo>
                <a:lnTo>
                  <a:pt x="2751137" y="4870449"/>
                </a:lnTo>
                <a:lnTo>
                  <a:pt x="2745224" y="4870449"/>
                </a:lnTo>
                <a:lnTo>
                  <a:pt x="2739705" y="4869655"/>
                </a:lnTo>
                <a:lnTo>
                  <a:pt x="2733792" y="4868068"/>
                </a:lnTo>
                <a:lnTo>
                  <a:pt x="2728273" y="4866084"/>
                </a:lnTo>
                <a:lnTo>
                  <a:pt x="2723543" y="4863305"/>
                </a:lnTo>
                <a:lnTo>
                  <a:pt x="2718418" y="4860527"/>
                </a:lnTo>
                <a:lnTo>
                  <a:pt x="2714082" y="4857352"/>
                </a:lnTo>
                <a:lnTo>
                  <a:pt x="2709745" y="4853384"/>
                </a:lnTo>
                <a:lnTo>
                  <a:pt x="2706197" y="4849415"/>
                </a:lnTo>
                <a:lnTo>
                  <a:pt x="2702649" y="4844652"/>
                </a:lnTo>
                <a:lnTo>
                  <a:pt x="2699890" y="4839890"/>
                </a:lnTo>
                <a:lnTo>
                  <a:pt x="2697525" y="4834730"/>
                </a:lnTo>
                <a:lnTo>
                  <a:pt x="2695554" y="4829174"/>
                </a:lnTo>
                <a:lnTo>
                  <a:pt x="2693583" y="4823618"/>
                </a:lnTo>
                <a:lnTo>
                  <a:pt x="2692794" y="4817665"/>
                </a:lnTo>
                <a:lnTo>
                  <a:pt x="2692400" y="4811712"/>
                </a:lnTo>
                <a:lnTo>
                  <a:pt x="2692794" y="4805759"/>
                </a:lnTo>
                <a:lnTo>
                  <a:pt x="2693583" y="4799805"/>
                </a:lnTo>
                <a:lnTo>
                  <a:pt x="2695554" y="4793852"/>
                </a:lnTo>
                <a:lnTo>
                  <a:pt x="2697525" y="4788693"/>
                </a:lnTo>
                <a:lnTo>
                  <a:pt x="2699890" y="4783534"/>
                </a:lnTo>
                <a:lnTo>
                  <a:pt x="2702649" y="4778771"/>
                </a:lnTo>
                <a:lnTo>
                  <a:pt x="2706197" y="4774009"/>
                </a:lnTo>
                <a:lnTo>
                  <a:pt x="2709745" y="4770040"/>
                </a:lnTo>
                <a:lnTo>
                  <a:pt x="2714082" y="4766071"/>
                </a:lnTo>
                <a:lnTo>
                  <a:pt x="2718418" y="4762896"/>
                </a:lnTo>
                <a:lnTo>
                  <a:pt x="2723543" y="4760118"/>
                </a:lnTo>
                <a:lnTo>
                  <a:pt x="2728273" y="4757340"/>
                </a:lnTo>
                <a:lnTo>
                  <a:pt x="2733792" y="4755355"/>
                </a:lnTo>
                <a:lnTo>
                  <a:pt x="2739705" y="4754165"/>
                </a:lnTo>
                <a:lnTo>
                  <a:pt x="2745224" y="4753371"/>
                </a:lnTo>
                <a:lnTo>
                  <a:pt x="2751137" y="4752974"/>
                </a:lnTo>
                <a:close/>
                <a:moveTo>
                  <a:pt x="3043833" y="4244974"/>
                </a:moveTo>
                <a:lnTo>
                  <a:pt x="3049401" y="4245371"/>
                </a:lnTo>
                <a:lnTo>
                  <a:pt x="3054173" y="4245768"/>
                </a:lnTo>
                <a:lnTo>
                  <a:pt x="3059342" y="4246165"/>
                </a:lnTo>
                <a:lnTo>
                  <a:pt x="3063717" y="4246959"/>
                </a:lnTo>
                <a:lnTo>
                  <a:pt x="3073261" y="4249340"/>
                </a:lnTo>
                <a:lnTo>
                  <a:pt x="3082407" y="4252912"/>
                </a:lnTo>
                <a:lnTo>
                  <a:pt x="3091156" y="4256881"/>
                </a:lnTo>
                <a:lnTo>
                  <a:pt x="3099507" y="4262040"/>
                </a:lnTo>
                <a:lnTo>
                  <a:pt x="3107063" y="4267596"/>
                </a:lnTo>
                <a:lnTo>
                  <a:pt x="3114221" y="4273946"/>
                </a:lnTo>
                <a:lnTo>
                  <a:pt x="3120584" y="4281090"/>
                </a:lnTo>
                <a:lnTo>
                  <a:pt x="3126151" y="4289027"/>
                </a:lnTo>
                <a:lnTo>
                  <a:pt x="3131321" y="4296568"/>
                </a:lnTo>
                <a:lnTo>
                  <a:pt x="3135298" y="4305299"/>
                </a:lnTo>
                <a:lnTo>
                  <a:pt x="3138877" y="4314824"/>
                </a:lnTo>
                <a:lnTo>
                  <a:pt x="3141263" y="4324349"/>
                </a:lnTo>
                <a:lnTo>
                  <a:pt x="3142058" y="4329112"/>
                </a:lnTo>
                <a:lnTo>
                  <a:pt x="3142853" y="4334271"/>
                </a:lnTo>
                <a:lnTo>
                  <a:pt x="3143251" y="4339034"/>
                </a:lnTo>
                <a:lnTo>
                  <a:pt x="3143251" y="4344193"/>
                </a:lnTo>
                <a:lnTo>
                  <a:pt x="3143251" y="4348956"/>
                </a:lnTo>
                <a:lnTo>
                  <a:pt x="3142853" y="4354115"/>
                </a:lnTo>
                <a:lnTo>
                  <a:pt x="3142058" y="4359275"/>
                </a:lnTo>
                <a:lnTo>
                  <a:pt x="3141263" y="4364037"/>
                </a:lnTo>
                <a:lnTo>
                  <a:pt x="3138877" y="4373562"/>
                </a:lnTo>
                <a:lnTo>
                  <a:pt x="3135298" y="4382690"/>
                </a:lnTo>
                <a:lnTo>
                  <a:pt x="3131321" y="4391421"/>
                </a:lnTo>
                <a:lnTo>
                  <a:pt x="3126151" y="4399359"/>
                </a:lnTo>
                <a:lnTo>
                  <a:pt x="3120584" y="4407297"/>
                </a:lnTo>
                <a:lnTo>
                  <a:pt x="3114221" y="4414440"/>
                </a:lnTo>
                <a:lnTo>
                  <a:pt x="3107063" y="4420393"/>
                </a:lnTo>
                <a:lnTo>
                  <a:pt x="3099507" y="4426347"/>
                </a:lnTo>
                <a:lnTo>
                  <a:pt x="3091156" y="4431506"/>
                </a:lnTo>
                <a:lnTo>
                  <a:pt x="3082407" y="4435475"/>
                </a:lnTo>
                <a:lnTo>
                  <a:pt x="3073261" y="4438650"/>
                </a:lnTo>
                <a:lnTo>
                  <a:pt x="3063717" y="4441428"/>
                </a:lnTo>
                <a:lnTo>
                  <a:pt x="3059342" y="4442222"/>
                </a:lnTo>
                <a:lnTo>
                  <a:pt x="3054173" y="4442618"/>
                </a:lnTo>
                <a:lnTo>
                  <a:pt x="3049401" y="4443015"/>
                </a:lnTo>
                <a:lnTo>
                  <a:pt x="3043833" y="4443412"/>
                </a:lnTo>
                <a:lnTo>
                  <a:pt x="3038663" y="4443015"/>
                </a:lnTo>
                <a:lnTo>
                  <a:pt x="3033891" y="4442618"/>
                </a:lnTo>
                <a:lnTo>
                  <a:pt x="3028722" y="4442222"/>
                </a:lnTo>
                <a:lnTo>
                  <a:pt x="3023950" y="4441428"/>
                </a:lnTo>
                <a:lnTo>
                  <a:pt x="3014405" y="4438650"/>
                </a:lnTo>
                <a:lnTo>
                  <a:pt x="3005259" y="4435475"/>
                </a:lnTo>
                <a:lnTo>
                  <a:pt x="2996908" y="4431506"/>
                </a:lnTo>
                <a:lnTo>
                  <a:pt x="2988557" y="4426347"/>
                </a:lnTo>
                <a:lnTo>
                  <a:pt x="2981001" y="4420393"/>
                </a:lnTo>
                <a:lnTo>
                  <a:pt x="2973843" y="4414440"/>
                </a:lnTo>
                <a:lnTo>
                  <a:pt x="2967083" y="4407297"/>
                </a:lnTo>
                <a:lnTo>
                  <a:pt x="2961515" y="4399359"/>
                </a:lnTo>
                <a:lnTo>
                  <a:pt x="2956345" y="4391421"/>
                </a:lnTo>
                <a:lnTo>
                  <a:pt x="2952369" y="4382690"/>
                </a:lnTo>
                <a:lnTo>
                  <a:pt x="2948790" y="4373562"/>
                </a:lnTo>
                <a:lnTo>
                  <a:pt x="2946801" y="4364037"/>
                </a:lnTo>
                <a:lnTo>
                  <a:pt x="2945608" y="4359275"/>
                </a:lnTo>
                <a:lnTo>
                  <a:pt x="2945211" y="4354115"/>
                </a:lnTo>
                <a:lnTo>
                  <a:pt x="2944813" y="4348956"/>
                </a:lnTo>
                <a:lnTo>
                  <a:pt x="2944813" y="4344193"/>
                </a:lnTo>
                <a:lnTo>
                  <a:pt x="2944813" y="4339034"/>
                </a:lnTo>
                <a:lnTo>
                  <a:pt x="2945211" y="4334271"/>
                </a:lnTo>
                <a:lnTo>
                  <a:pt x="2945608" y="4329112"/>
                </a:lnTo>
                <a:lnTo>
                  <a:pt x="2946801" y="4324349"/>
                </a:lnTo>
                <a:lnTo>
                  <a:pt x="2948790" y="4314824"/>
                </a:lnTo>
                <a:lnTo>
                  <a:pt x="2952369" y="4305299"/>
                </a:lnTo>
                <a:lnTo>
                  <a:pt x="2956345" y="4296568"/>
                </a:lnTo>
                <a:lnTo>
                  <a:pt x="2961515" y="4289027"/>
                </a:lnTo>
                <a:lnTo>
                  <a:pt x="2967083" y="4281090"/>
                </a:lnTo>
                <a:lnTo>
                  <a:pt x="2973843" y="4273946"/>
                </a:lnTo>
                <a:lnTo>
                  <a:pt x="2981001" y="4267596"/>
                </a:lnTo>
                <a:lnTo>
                  <a:pt x="2988557" y="4262040"/>
                </a:lnTo>
                <a:lnTo>
                  <a:pt x="2996908" y="4256881"/>
                </a:lnTo>
                <a:lnTo>
                  <a:pt x="3005259" y="4252912"/>
                </a:lnTo>
                <a:lnTo>
                  <a:pt x="3014405" y="4249340"/>
                </a:lnTo>
                <a:lnTo>
                  <a:pt x="3023950" y="4246959"/>
                </a:lnTo>
                <a:lnTo>
                  <a:pt x="3028722" y="4246165"/>
                </a:lnTo>
                <a:lnTo>
                  <a:pt x="3033891" y="4245768"/>
                </a:lnTo>
                <a:lnTo>
                  <a:pt x="3038663" y="4245371"/>
                </a:lnTo>
                <a:lnTo>
                  <a:pt x="3043833" y="4244974"/>
                </a:lnTo>
                <a:close/>
                <a:moveTo>
                  <a:pt x="3275806" y="3778249"/>
                </a:moveTo>
                <a:lnTo>
                  <a:pt x="3282157" y="3778249"/>
                </a:lnTo>
                <a:lnTo>
                  <a:pt x="3288507" y="3778249"/>
                </a:lnTo>
                <a:lnTo>
                  <a:pt x="3294460" y="3779043"/>
                </a:lnTo>
                <a:lnTo>
                  <a:pt x="3300810" y="3779440"/>
                </a:lnTo>
                <a:lnTo>
                  <a:pt x="3306763" y="3780631"/>
                </a:lnTo>
                <a:lnTo>
                  <a:pt x="3313113" y="3781821"/>
                </a:lnTo>
                <a:lnTo>
                  <a:pt x="3318669" y="3783806"/>
                </a:lnTo>
                <a:lnTo>
                  <a:pt x="3324622" y="3785790"/>
                </a:lnTo>
                <a:lnTo>
                  <a:pt x="3329782" y="3787774"/>
                </a:lnTo>
                <a:lnTo>
                  <a:pt x="3335338" y="3790156"/>
                </a:lnTo>
                <a:lnTo>
                  <a:pt x="3340894" y="3793331"/>
                </a:lnTo>
                <a:lnTo>
                  <a:pt x="3345657" y="3796109"/>
                </a:lnTo>
                <a:lnTo>
                  <a:pt x="3350816" y="3799284"/>
                </a:lnTo>
                <a:lnTo>
                  <a:pt x="3355579" y="3802856"/>
                </a:lnTo>
                <a:lnTo>
                  <a:pt x="3360341" y="3806427"/>
                </a:lnTo>
                <a:lnTo>
                  <a:pt x="3364707" y="3810396"/>
                </a:lnTo>
                <a:lnTo>
                  <a:pt x="3369072" y="3814365"/>
                </a:lnTo>
                <a:lnTo>
                  <a:pt x="3373041" y="3818731"/>
                </a:lnTo>
                <a:lnTo>
                  <a:pt x="3377010" y="3823096"/>
                </a:lnTo>
                <a:lnTo>
                  <a:pt x="3380582" y="3827859"/>
                </a:lnTo>
                <a:lnTo>
                  <a:pt x="3384154" y="3832621"/>
                </a:lnTo>
                <a:lnTo>
                  <a:pt x="3387329" y="3837781"/>
                </a:lnTo>
                <a:lnTo>
                  <a:pt x="3390107" y="3842543"/>
                </a:lnTo>
                <a:lnTo>
                  <a:pt x="3393282" y="3848099"/>
                </a:lnTo>
                <a:lnTo>
                  <a:pt x="3395663" y="3853656"/>
                </a:lnTo>
                <a:lnTo>
                  <a:pt x="3397647" y="3858815"/>
                </a:lnTo>
                <a:lnTo>
                  <a:pt x="3399235" y="3864768"/>
                </a:lnTo>
                <a:lnTo>
                  <a:pt x="3401219" y="3870324"/>
                </a:lnTo>
                <a:lnTo>
                  <a:pt x="3402807" y="3876278"/>
                </a:lnTo>
                <a:lnTo>
                  <a:pt x="3403601" y="3882628"/>
                </a:lnTo>
                <a:lnTo>
                  <a:pt x="3404394" y="3888978"/>
                </a:lnTo>
                <a:lnTo>
                  <a:pt x="3404791" y="3894931"/>
                </a:lnTo>
                <a:lnTo>
                  <a:pt x="3405188" y="3901281"/>
                </a:lnTo>
                <a:lnTo>
                  <a:pt x="3404791" y="3907631"/>
                </a:lnTo>
                <a:lnTo>
                  <a:pt x="3404394" y="3913584"/>
                </a:lnTo>
                <a:lnTo>
                  <a:pt x="3403601" y="3919934"/>
                </a:lnTo>
                <a:lnTo>
                  <a:pt x="3402807" y="3926284"/>
                </a:lnTo>
                <a:lnTo>
                  <a:pt x="3401219" y="3931840"/>
                </a:lnTo>
                <a:lnTo>
                  <a:pt x="3399235" y="3937793"/>
                </a:lnTo>
                <a:lnTo>
                  <a:pt x="3397647" y="3943746"/>
                </a:lnTo>
                <a:lnTo>
                  <a:pt x="3395663" y="3948906"/>
                </a:lnTo>
                <a:lnTo>
                  <a:pt x="3393282" y="3954462"/>
                </a:lnTo>
                <a:lnTo>
                  <a:pt x="3390107" y="3960018"/>
                </a:lnTo>
                <a:lnTo>
                  <a:pt x="3387329" y="3964781"/>
                </a:lnTo>
                <a:lnTo>
                  <a:pt x="3384154" y="3969940"/>
                </a:lnTo>
                <a:lnTo>
                  <a:pt x="3380582" y="3974703"/>
                </a:lnTo>
                <a:lnTo>
                  <a:pt x="3377010" y="3979465"/>
                </a:lnTo>
                <a:lnTo>
                  <a:pt x="3373041" y="3983831"/>
                </a:lnTo>
                <a:lnTo>
                  <a:pt x="3369072" y="3988197"/>
                </a:lnTo>
                <a:lnTo>
                  <a:pt x="3364707" y="3992165"/>
                </a:lnTo>
                <a:lnTo>
                  <a:pt x="3360341" y="3996134"/>
                </a:lnTo>
                <a:lnTo>
                  <a:pt x="3355579" y="3999706"/>
                </a:lnTo>
                <a:lnTo>
                  <a:pt x="3350816" y="4002881"/>
                </a:lnTo>
                <a:lnTo>
                  <a:pt x="3345657" y="4006453"/>
                </a:lnTo>
                <a:lnTo>
                  <a:pt x="3340894" y="4009231"/>
                </a:lnTo>
                <a:lnTo>
                  <a:pt x="3335338" y="4012009"/>
                </a:lnTo>
                <a:lnTo>
                  <a:pt x="3329782" y="4014787"/>
                </a:lnTo>
                <a:lnTo>
                  <a:pt x="3324622" y="4016772"/>
                </a:lnTo>
                <a:lnTo>
                  <a:pt x="3318669" y="4018756"/>
                </a:lnTo>
                <a:lnTo>
                  <a:pt x="3313113" y="4020343"/>
                </a:lnTo>
                <a:lnTo>
                  <a:pt x="3306763" y="4021534"/>
                </a:lnTo>
                <a:lnTo>
                  <a:pt x="3300810" y="4023122"/>
                </a:lnTo>
                <a:lnTo>
                  <a:pt x="3294460" y="4023518"/>
                </a:lnTo>
                <a:lnTo>
                  <a:pt x="3288507" y="4024312"/>
                </a:lnTo>
                <a:lnTo>
                  <a:pt x="3282157" y="4024312"/>
                </a:lnTo>
                <a:lnTo>
                  <a:pt x="3275806" y="4024312"/>
                </a:lnTo>
                <a:lnTo>
                  <a:pt x="3269853" y="4023518"/>
                </a:lnTo>
                <a:lnTo>
                  <a:pt x="3263503" y="4023122"/>
                </a:lnTo>
                <a:lnTo>
                  <a:pt x="3257153" y="4021534"/>
                </a:lnTo>
                <a:lnTo>
                  <a:pt x="3251597" y="4020343"/>
                </a:lnTo>
                <a:lnTo>
                  <a:pt x="3245644" y="4018756"/>
                </a:lnTo>
                <a:lnTo>
                  <a:pt x="3239691" y="4016772"/>
                </a:lnTo>
                <a:lnTo>
                  <a:pt x="3234531" y="4014787"/>
                </a:lnTo>
                <a:lnTo>
                  <a:pt x="3228578" y="4012009"/>
                </a:lnTo>
                <a:lnTo>
                  <a:pt x="3223419" y="4009231"/>
                </a:lnTo>
                <a:lnTo>
                  <a:pt x="3218259" y="4006453"/>
                </a:lnTo>
                <a:lnTo>
                  <a:pt x="3213100" y="4002881"/>
                </a:lnTo>
                <a:lnTo>
                  <a:pt x="3208734" y="3999706"/>
                </a:lnTo>
                <a:lnTo>
                  <a:pt x="3203972" y="3996134"/>
                </a:lnTo>
                <a:lnTo>
                  <a:pt x="3199606" y="3992165"/>
                </a:lnTo>
                <a:lnTo>
                  <a:pt x="3195241" y="3988197"/>
                </a:lnTo>
                <a:lnTo>
                  <a:pt x="3191272" y="3983831"/>
                </a:lnTo>
                <a:lnTo>
                  <a:pt x="3186906" y="3979465"/>
                </a:lnTo>
                <a:lnTo>
                  <a:pt x="3183731" y="3974703"/>
                </a:lnTo>
                <a:lnTo>
                  <a:pt x="3180159" y="3969940"/>
                </a:lnTo>
                <a:lnTo>
                  <a:pt x="3176984" y="3964781"/>
                </a:lnTo>
                <a:lnTo>
                  <a:pt x="3174206" y="3960018"/>
                </a:lnTo>
                <a:lnTo>
                  <a:pt x="3171428" y="3954462"/>
                </a:lnTo>
                <a:lnTo>
                  <a:pt x="3168650" y="3948906"/>
                </a:lnTo>
                <a:lnTo>
                  <a:pt x="3166666" y="3943746"/>
                </a:lnTo>
                <a:lnTo>
                  <a:pt x="3164681" y="3937793"/>
                </a:lnTo>
                <a:lnTo>
                  <a:pt x="3163094" y="3931840"/>
                </a:lnTo>
                <a:lnTo>
                  <a:pt x="3161506" y="3926284"/>
                </a:lnTo>
                <a:lnTo>
                  <a:pt x="3160316" y="3919934"/>
                </a:lnTo>
                <a:lnTo>
                  <a:pt x="3159522" y="3913584"/>
                </a:lnTo>
                <a:lnTo>
                  <a:pt x="3159125" y="3907631"/>
                </a:lnTo>
                <a:lnTo>
                  <a:pt x="3159125" y="3901281"/>
                </a:lnTo>
                <a:lnTo>
                  <a:pt x="3159125" y="3894931"/>
                </a:lnTo>
                <a:lnTo>
                  <a:pt x="3159522" y="3888978"/>
                </a:lnTo>
                <a:lnTo>
                  <a:pt x="3160316" y="3882628"/>
                </a:lnTo>
                <a:lnTo>
                  <a:pt x="3161506" y="3876278"/>
                </a:lnTo>
                <a:lnTo>
                  <a:pt x="3163094" y="3870324"/>
                </a:lnTo>
                <a:lnTo>
                  <a:pt x="3164681" y="3864768"/>
                </a:lnTo>
                <a:lnTo>
                  <a:pt x="3166666" y="3858815"/>
                </a:lnTo>
                <a:lnTo>
                  <a:pt x="3168650" y="3853656"/>
                </a:lnTo>
                <a:lnTo>
                  <a:pt x="3171428" y="3848099"/>
                </a:lnTo>
                <a:lnTo>
                  <a:pt x="3174206" y="3842543"/>
                </a:lnTo>
                <a:lnTo>
                  <a:pt x="3176984" y="3837781"/>
                </a:lnTo>
                <a:lnTo>
                  <a:pt x="3180159" y="3832621"/>
                </a:lnTo>
                <a:lnTo>
                  <a:pt x="3183731" y="3827859"/>
                </a:lnTo>
                <a:lnTo>
                  <a:pt x="3186906" y="3823096"/>
                </a:lnTo>
                <a:lnTo>
                  <a:pt x="3191272" y="3818731"/>
                </a:lnTo>
                <a:lnTo>
                  <a:pt x="3195241" y="3814365"/>
                </a:lnTo>
                <a:lnTo>
                  <a:pt x="3199606" y="3810396"/>
                </a:lnTo>
                <a:lnTo>
                  <a:pt x="3203972" y="3806427"/>
                </a:lnTo>
                <a:lnTo>
                  <a:pt x="3208734" y="3802856"/>
                </a:lnTo>
                <a:lnTo>
                  <a:pt x="3213100" y="3799284"/>
                </a:lnTo>
                <a:lnTo>
                  <a:pt x="3218259" y="3796109"/>
                </a:lnTo>
                <a:lnTo>
                  <a:pt x="3223419" y="3793331"/>
                </a:lnTo>
                <a:lnTo>
                  <a:pt x="3228578" y="3790156"/>
                </a:lnTo>
                <a:lnTo>
                  <a:pt x="3234531" y="3787774"/>
                </a:lnTo>
                <a:lnTo>
                  <a:pt x="3239691" y="3785790"/>
                </a:lnTo>
                <a:lnTo>
                  <a:pt x="3245644" y="3783806"/>
                </a:lnTo>
                <a:lnTo>
                  <a:pt x="3251597" y="3781821"/>
                </a:lnTo>
                <a:lnTo>
                  <a:pt x="3257153" y="3780631"/>
                </a:lnTo>
                <a:lnTo>
                  <a:pt x="3263503" y="3779440"/>
                </a:lnTo>
                <a:lnTo>
                  <a:pt x="3269853" y="3779043"/>
                </a:lnTo>
                <a:lnTo>
                  <a:pt x="3275806" y="3778249"/>
                </a:lnTo>
                <a:close/>
                <a:moveTo>
                  <a:pt x="2616002" y="3617912"/>
                </a:moveTo>
                <a:lnTo>
                  <a:pt x="2627501" y="3618310"/>
                </a:lnTo>
                <a:lnTo>
                  <a:pt x="2638603" y="3619106"/>
                </a:lnTo>
                <a:lnTo>
                  <a:pt x="2650103" y="3620300"/>
                </a:lnTo>
                <a:lnTo>
                  <a:pt x="2660809" y="3622688"/>
                </a:lnTo>
                <a:lnTo>
                  <a:pt x="2671515" y="3625075"/>
                </a:lnTo>
                <a:lnTo>
                  <a:pt x="2682221" y="3627861"/>
                </a:lnTo>
                <a:lnTo>
                  <a:pt x="2692134" y="3631840"/>
                </a:lnTo>
                <a:lnTo>
                  <a:pt x="2702840" y="3635422"/>
                </a:lnTo>
                <a:lnTo>
                  <a:pt x="2712356" y="3640197"/>
                </a:lnTo>
                <a:lnTo>
                  <a:pt x="2722269" y="3644972"/>
                </a:lnTo>
                <a:lnTo>
                  <a:pt x="2731389" y="3650543"/>
                </a:lnTo>
                <a:lnTo>
                  <a:pt x="2740509" y="3656114"/>
                </a:lnTo>
                <a:lnTo>
                  <a:pt x="2749233" y="3662481"/>
                </a:lnTo>
                <a:lnTo>
                  <a:pt x="2757560" y="3669246"/>
                </a:lnTo>
                <a:lnTo>
                  <a:pt x="2765490" y="3676011"/>
                </a:lnTo>
                <a:lnTo>
                  <a:pt x="2773421" y="3683174"/>
                </a:lnTo>
                <a:lnTo>
                  <a:pt x="2780558" y="3691133"/>
                </a:lnTo>
                <a:lnTo>
                  <a:pt x="2787299" y="3699092"/>
                </a:lnTo>
                <a:lnTo>
                  <a:pt x="2794040" y="3707448"/>
                </a:lnTo>
                <a:lnTo>
                  <a:pt x="2800384" y="3716203"/>
                </a:lnTo>
                <a:lnTo>
                  <a:pt x="2805935" y="3725355"/>
                </a:lnTo>
                <a:lnTo>
                  <a:pt x="2811487" y="3734906"/>
                </a:lnTo>
                <a:lnTo>
                  <a:pt x="2816245" y="3744456"/>
                </a:lnTo>
                <a:lnTo>
                  <a:pt x="2821003" y="3754007"/>
                </a:lnTo>
                <a:lnTo>
                  <a:pt x="2824572" y="3764751"/>
                </a:lnTo>
                <a:lnTo>
                  <a:pt x="2828537" y="3775098"/>
                </a:lnTo>
                <a:lnTo>
                  <a:pt x="2831313" y="3785444"/>
                </a:lnTo>
                <a:lnTo>
                  <a:pt x="2833692" y="3796188"/>
                </a:lnTo>
                <a:lnTo>
                  <a:pt x="2835674" y="3806933"/>
                </a:lnTo>
                <a:lnTo>
                  <a:pt x="2837260" y="3818473"/>
                </a:lnTo>
                <a:lnTo>
                  <a:pt x="2838053" y="3829615"/>
                </a:lnTo>
                <a:lnTo>
                  <a:pt x="2838450" y="3841155"/>
                </a:lnTo>
                <a:lnTo>
                  <a:pt x="2838053" y="3852297"/>
                </a:lnTo>
                <a:lnTo>
                  <a:pt x="2837260" y="3864236"/>
                </a:lnTo>
                <a:lnTo>
                  <a:pt x="2835674" y="3874980"/>
                </a:lnTo>
                <a:lnTo>
                  <a:pt x="2833692" y="3886122"/>
                </a:lnTo>
                <a:lnTo>
                  <a:pt x="2831313" y="3896866"/>
                </a:lnTo>
                <a:lnTo>
                  <a:pt x="2828537" y="3907611"/>
                </a:lnTo>
                <a:lnTo>
                  <a:pt x="2824572" y="3917957"/>
                </a:lnTo>
                <a:lnTo>
                  <a:pt x="2821003" y="3927906"/>
                </a:lnTo>
                <a:lnTo>
                  <a:pt x="2816245" y="3937854"/>
                </a:lnTo>
                <a:lnTo>
                  <a:pt x="2811487" y="3947405"/>
                </a:lnTo>
                <a:lnTo>
                  <a:pt x="2805935" y="3956557"/>
                </a:lnTo>
                <a:lnTo>
                  <a:pt x="2800384" y="3965710"/>
                </a:lnTo>
                <a:lnTo>
                  <a:pt x="2794040" y="3974464"/>
                </a:lnTo>
                <a:lnTo>
                  <a:pt x="2787299" y="3982821"/>
                </a:lnTo>
                <a:lnTo>
                  <a:pt x="2780558" y="3991178"/>
                </a:lnTo>
                <a:lnTo>
                  <a:pt x="2773421" y="3998738"/>
                </a:lnTo>
                <a:lnTo>
                  <a:pt x="2765490" y="4006299"/>
                </a:lnTo>
                <a:lnTo>
                  <a:pt x="2757560" y="4013064"/>
                </a:lnTo>
                <a:lnTo>
                  <a:pt x="2749233" y="4019829"/>
                </a:lnTo>
                <a:lnTo>
                  <a:pt x="2740509" y="4026196"/>
                </a:lnTo>
                <a:lnTo>
                  <a:pt x="2731389" y="4032165"/>
                </a:lnTo>
                <a:lnTo>
                  <a:pt x="2722269" y="4037338"/>
                </a:lnTo>
                <a:lnTo>
                  <a:pt x="2712356" y="4042114"/>
                </a:lnTo>
                <a:lnTo>
                  <a:pt x="2702840" y="4046491"/>
                </a:lnTo>
                <a:lnTo>
                  <a:pt x="2692134" y="4050868"/>
                </a:lnTo>
                <a:lnTo>
                  <a:pt x="2682221" y="4054052"/>
                </a:lnTo>
                <a:lnTo>
                  <a:pt x="2671515" y="4056837"/>
                </a:lnTo>
                <a:lnTo>
                  <a:pt x="2660809" y="4059623"/>
                </a:lnTo>
                <a:lnTo>
                  <a:pt x="2650103" y="4061613"/>
                </a:lnTo>
                <a:lnTo>
                  <a:pt x="2638603" y="4062806"/>
                </a:lnTo>
                <a:lnTo>
                  <a:pt x="2627501" y="4063602"/>
                </a:lnTo>
                <a:lnTo>
                  <a:pt x="2616002" y="4064000"/>
                </a:lnTo>
                <a:lnTo>
                  <a:pt x="2604503" y="4063602"/>
                </a:lnTo>
                <a:lnTo>
                  <a:pt x="2593400" y="4062806"/>
                </a:lnTo>
                <a:lnTo>
                  <a:pt x="2582297" y="4061613"/>
                </a:lnTo>
                <a:lnTo>
                  <a:pt x="2571195" y="4059623"/>
                </a:lnTo>
                <a:lnTo>
                  <a:pt x="2560489" y="4056837"/>
                </a:lnTo>
                <a:lnTo>
                  <a:pt x="2549783" y="4054052"/>
                </a:lnTo>
                <a:lnTo>
                  <a:pt x="2539473" y="4050868"/>
                </a:lnTo>
                <a:lnTo>
                  <a:pt x="2529560" y="4046491"/>
                </a:lnTo>
                <a:lnTo>
                  <a:pt x="2519647" y="4042114"/>
                </a:lnTo>
                <a:lnTo>
                  <a:pt x="2510131" y="4037338"/>
                </a:lnTo>
                <a:lnTo>
                  <a:pt x="2501011" y="4032165"/>
                </a:lnTo>
                <a:lnTo>
                  <a:pt x="2491891" y="4026196"/>
                </a:lnTo>
                <a:lnTo>
                  <a:pt x="2483167" y="4019829"/>
                </a:lnTo>
                <a:lnTo>
                  <a:pt x="2474841" y="4013064"/>
                </a:lnTo>
                <a:lnTo>
                  <a:pt x="2466514" y="4006299"/>
                </a:lnTo>
                <a:lnTo>
                  <a:pt x="2458980" y="3998738"/>
                </a:lnTo>
                <a:lnTo>
                  <a:pt x="2451446" y="3991178"/>
                </a:lnTo>
                <a:lnTo>
                  <a:pt x="2444308" y="3982821"/>
                </a:lnTo>
                <a:lnTo>
                  <a:pt x="2437964" y="3974464"/>
                </a:lnTo>
                <a:lnTo>
                  <a:pt x="2431620" y="3965710"/>
                </a:lnTo>
                <a:lnTo>
                  <a:pt x="2425672" y="3956557"/>
                </a:lnTo>
                <a:lnTo>
                  <a:pt x="2420914" y="3947405"/>
                </a:lnTo>
                <a:lnTo>
                  <a:pt x="2415759" y="3937854"/>
                </a:lnTo>
                <a:lnTo>
                  <a:pt x="2411397" y="3927906"/>
                </a:lnTo>
                <a:lnTo>
                  <a:pt x="2407035" y="3917957"/>
                </a:lnTo>
                <a:lnTo>
                  <a:pt x="2403863" y="3907611"/>
                </a:lnTo>
                <a:lnTo>
                  <a:pt x="2400691" y="3896866"/>
                </a:lnTo>
                <a:lnTo>
                  <a:pt x="2398312" y="3886122"/>
                </a:lnTo>
                <a:lnTo>
                  <a:pt x="2396329" y="3874980"/>
                </a:lnTo>
                <a:lnTo>
                  <a:pt x="2395140" y="3864236"/>
                </a:lnTo>
                <a:lnTo>
                  <a:pt x="2394347" y="3852297"/>
                </a:lnTo>
                <a:lnTo>
                  <a:pt x="2393950" y="3841155"/>
                </a:lnTo>
                <a:lnTo>
                  <a:pt x="2394347" y="3829615"/>
                </a:lnTo>
                <a:lnTo>
                  <a:pt x="2395140" y="3818473"/>
                </a:lnTo>
                <a:lnTo>
                  <a:pt x="2396329" y="3806933"/>
                </a:lnTo>
                <a:lnTo>
                  <a:pt x="2398312" y="3796188"/>
                </a:lnTo>
                <a:lnTo>
                  <a:pt x="2400691" y="3785444"/>
                </a:lnTo>
                <a:lnTo>
                  <a:pt x="2403863" y="3775098"/>
                </a:lnTo>
                <a:lnTo>
                  <a:pt x="2407035" y="3764751"/>
                </a:lnTo>
                <a:lnTo>
                  <a:pt x="2411397" y="3754007"/>
                </a:lnTo>
                <a:lnTo>
                  <a:pt x="2415759" y="3744456"/>
                </a:lnTo>
                <a:lnTo>
                  <a:pt x="2420914" y="3734906"/>
                </a:lnTo>
                <a:lnTo>
                  <a:pt x="2425672" y="3725355"/>
                </a:lnTo>
                <a:lnTo>
                  <a:pt x="2431620" y="3716203"/>
                </a:lnTo>
                <a:lnTo>
                  <a:pt x="2437964" y="3707448"/>
                </a:lnTo>
                <a:lnTo>
                  <a:pt x="2444308" y="3699092"/>
                </a:lnTo>
                <a:lnTo>
                  <a:pt x="2451446" y="3691133"/>
                </a:lnTo>
                <a:lnTo>
                  <a:pt x="2458980" y="3683174"/>
                </a:lnTo>
                <a:lnTo>
                  <a:pt x="2466514" y="3676011"/>
                </a:lnTo>
                <a:lnTo>
                  <a:pt x="2474841" y="3669246"/>
                </a:lnTo>
                <a:lnTo>
                  <a:pt x="2483167" y="3662481"/>
                </a:lnTo>
                <a:lnTo>
                  <a:pt x="2491891" y="3656114"/>
                </a:lnTo>
                <a:lnTo>
                  <a:pt x="2501011" y="3650543"/>
                </a:lnTo>
                <a:lnTo>
                  <a:pt x="2510131" y="3644972"/>
                </a:lnTo>
                <a:lnTo>
                  <a:pt x="2519647" y="3640197"/>
                </a:lnTo>
                <a:lnTo>
                  <a:pt x="2529560" y="3635422"/>
                </a:lnTo>
                <a:lnTo>
                  <a:pt x="2539473" y="3631840"/>
                </a:lnTo>
                <a:lnTo>
                  <a:pt x="2549783" y="3627861"/>
                </a:lnTo>
                <a:lnTo>
                  <a:pt x="2560489" y="3625075"/>
                </a:lnTo>
                <a:lnTo>
                  <a:pt x="2571195" y="3622688"/>
                </a:lnTo>
                <a:lnTo>
                  <a:pt x="2582297" y="3620300"/>
                </a:lnTo>
                <a:lnTo>
                  <a:pt x="2593400" y="3619106"/>
                </a:lnTo>
                <a:lnTo>
                  <a:pt x="2604503" y="3618310"/>
                </a:lnTo>
                <a:lnTo>
                  <a:pt x="2616002" y="3617912"/>
                </a:lnTo>
                <a:close/>
                <a:moveTo>
                  <a:pt x="2187774" y="3414712"/>
                </a:moveTo>
                <a:lnTo>
                  <a:pt x="2193738" y="3415107"/>
                </a:lnTo>
                <a:lnTo>
                  <a:pt x="2199303" y="3415502"/>
                </a:lnTo>
                <a:lnTo>
                  <a:pt x="2204869" y="3415897"/>
                </a:lnTo>
                <a:lnTo>
                  <a:pt x="2210833" y="3417081"/>
                </a:lnTo>
                <a:lnTo>
                  <a:pt x="2216001" y="3418265"/>
                </a:lnTo>
                <a:lnTo>
                  <a:pt x="2221567" y="3419845"/>
                </a:lnTo>
                <a:lnTo>
                  <a:pt x="2227133" y="3421819"/>
                </a:lnTo>
                <a:lnTo>
                  <a:pt x="2231904" y="3423793"/>
                </a:lnTo>
                <a:lnTo>
                  <a:pt x="2237470" y="3425767"/>
                </a:lnTo>
                <a:lnTo>
                  <a:pt x="2241843" y="3428530"/>
                </a:lnTo>
                <a:lnTo>
                  <a:pt x="2247011" y="3431294"/>
                </a:lnTo>
                <a:lnTo>
                  <a:pt x="2251384" y="3434058"/>
                </a:lnTo>
                <a:lnTo>
                  <a:pt x="2256155" y="3437611"/>
                </a:lnTo>
                <a:lnTo>
                  <a:pt x="2260131" y="3440769"/>
                </a:lnTo>
                <a:lnTo>
                  <a:pt x="2264504" y="3443928"/>
                </a:lnTo>
                <a:lnTo>
                  <a:pt x="2268480" y="3448271"/>
                </a:lnTo>
                <a:lnTo>
                  <a:pt x="2272455" y="3451824"/>
                </a:lnTo>
                <a:lnTo>
                  <a:pt x="2275636" y="3456167"/>
                </a:lnTo>
                <a:lnTo>
                  <a:pt x="2278816" y="3460115"/>
                </a:lnTo>
                <a:lnTo>
                  <a:pt x="2282395" y="3464853"/>
                </a:lnTo>
                <a:lnTo>
                  <a:pt x="2285178" y="3469195"/>
                </a:lnTo>
                <a:lnTo>
                  <a:pt x="2288358" y="3474328"/>
                </a:lnTo>
                <a:lnTo>
                  <a:pt x="2290743" y="3479065"/>
                </a:lnTo>
                <a:lnTo>
                  <a:pt x="2292731" y="3484198"/>
                </a:lnTo>
                <a:lnTo>
                  <a:pt x="2294719" y="3488936"/>
                </a:lnTo>
                <a:lnTo>
                  <a:pt x="2296707" y="3494463"/>
                </a:lnTo>
                <a:lnTo>
                  <a:pt x="2298297" y="3499990"/>
                </a:lnTo>
                <a:lnTo>
                  <a:pt x="2299490" y="3505123"/>
                </a:lnTo>
                <a:lnTo>
                  <a:pt x="2300683" y="3511045"/>
                </a:lnTo>
                <a:lnTo>
                  <a:pt x="2301478" y="3516967"/>
                </a:lnTo>
                <a:lnTo>
                  <a:pt x="2301875" y="3522494"/>
                </a:lnTo>
                <a:lnTo>
                  <a:pt x="2301875" y="3528416"/>
                </a:lnTo>
                <a:lnTo>
                  <a:pt x="2301875" y="3534338"/>
                </a:lnTo>
                <a:lnTo>
                  <a:pt x="2301478" y="3539866"/>
                </a:lnTo>
                <a:lnTo>
                  <a:pt x="2300683" y="3545393"/>
                </a:lnTo>
                <a:lnTo>
                  <a:pt x="2299490" y="3550920"/>
                </a:lnTo>
                <a:lnTo>
                  <a:pt x="2298297" y="3556447"/>
                </a:lnTo>
                <a:lnTo>
                  <a:pt x="2296707" y="3561975"/>
                </a:lnTo>
                <a:lnTo>
                  <a:pt x="2294719" y="3567107"/>
                </a:lnTo>
                <a:lnTo>
                  <a:pt x="2292731" y="3572634"/>
                </a:lnTo>
                <a:lnTo>
                  <a:pt x="2290743" y="3577372"/>
                </a:lnTo>
                <a:lnTo>
                  <a:pt x="2288358" y="3582504"/>
                </a:lnTo>
                <a:lnTo>
                  <a:pt x="2285178" y="3587242"/>
                </a:lnTo>
                <a:lnTo>
                  <a:pt x="2282395" y="3591585"/>
                </a:lnTo>
                <a:lnTo>
                  <a:pt x="2278816" y="3596323"/>
                </a:lnTo>
                <a:lnTo>
                  <a:pt x="2275636" y="3600271"/>
                </a:lnTo>
                <a:lnTo>
                  <a:pt x="2272455" y="3604614"/>
                </a:lnTo>
                <a:lnTo>
                  <a:pt x="2268480" y="3608562"/>
                </a:lnTo>
                <a:lnTo>
                  <a:pt x="2264504" y="3612115"/>
                </a:lnTo>
                <a:lnTo>
                  <a:pt x="2260131" y="3615668"/>
                </a:lnTo>
                <a:lnTo>
                  <a:pt x="2256155" y="3619221"/>
                </a:lnTo>
                <a:lnTo>
                  <a:pt x="2251384" y="3622380"/>
                </a:lnTo>
                <a:lnTo>
                  <a:pt x="2247011" y="3625143"/>
                </a:lnTo>
                <a:lnTo>
                  <a:pt x="2241843" y="3627907"/>
                </a:lnTo>
                <a:lnTo>
                  <a:pt x="2237470" y="3630276"/>
                </a:lnTo>
                <a:lnTo>
                  <a:pt x="2231904" y="3633040"/>
                </a:lnTo>
                <a:lnTo>
                  <a:pt x="2227133" y="3634619"/>
                </a:lnTo>
                <a:lnTo>
                  <a:pt x="2221567" y="3636593"/>
                </a:lnTo>
                <a:lnTo>
                  <a:pt x="2216001" y="3637777"/>
                </a:lnTo>
                <a:lnTo>
                  <a:pt x="2210833" y="3639751"/>
                </a:lnTo>
                <a:lnTo>
                  <a:pt x="2204869" y="3640541"/>
                </a:lnTo>
                <a:lnTo>
                  <a:pt x="2199303" y="3641330"/>
                </a:lnTo>
                <a:lnTo>
                  <a:pt x="2193738" y="3641725"/>
                </a:lnTo>
                <a:lnTo>
                  <a:pt x="2187774" y="3641725"/>
                </a:lnTo>
                <a:lnTo>
                  <a:pt x="2181413" y="3641725"/>
                </a:lnTo>
                <a:lnTo>
                  <a:pt x="2175847" y="3641330"/>
                </a:lnTo>
                <a:lnTo>
                  <a:pt x="2170281" y="3640541"/>
                </a:lnTo>
                <a:lnTo>
                  <a:pt x="2164715" y="3639751"/>
                </a:lnTo>
                <a:lnTo>
                  <a:pt x="2159149" y="3637777"/>
                </a:lnTo>
                <a:lnTo>
                  <a:pt x="2153583" y="3636593"/>
                </a:lnTo>
                <a:lnTo>
                  <a:pt x="2148415" y="3634619"/>
                </a:lnTo>
                <a:lnTo>
                  <a:pt x="2143247" y="3633040"/>
                </a:lnTo>
                <a:lnTo>
                  <a:pt x="2138476" y="3630276"/>
                </a:lnTo>
                <a:lnTo>
                  <a:pt x="2133308" y="3627907"/>
                </a:lnTo>
                <a:lnTo>
                  <a:pt x="2128139" y="3625143"/>
                </a:lnTo>
                <a:lnTo>
                  <a:pt x="2123766" y="3622380"/>
                </a:lnTo>
                <a:lnTo>
                  <a:pt x="2118995" y="3619221"/>
                </a:lnTo>
                <a:lnTo>
                  <a:pt x="2115020" y="3615668"/>
                </a:lnTo>
                <a:lnTo>
                  <a:pt x="2110646" y="3612115"/>
                </a:lnTo>
                <a:lnTo>
                  <a:pt x="2106671" y="3608562"/>
                </a:lnTo>
                <a:lnTo>
                  <a:pt x="2103093" y="3604614"/>
                </a:lnTo>
                <a:lnTo>
                  <a:pt x="2099515" y="3600271"/>
                </a:lnTo>
                <a:lnTo>
                  <a:pt x="2096334" y="3596323"/>
                </a:lnTo>
                <a:lnTo>
                  <a:pt x="2092756" y="3591585"/>
                </a:lnTo>
                <a:lnTo>
                  <a:pt x="2089973" y="3587242"/>
                </a:lnTo>
                <a:lnTo>
                  <a:pt x="2087190" y="3582504"/>
                </a:lnTo>
                <a:lnTo>
                  <a:pt x="2084805" y="3577372"/>
                </a:lnTo>
                <a:lnTo>
                  <a:pt x="2082419" y="3572634"/>
                </a:lnTo>
                <a:lnTo>
                  <a:pt x="2080431" y="3567107"/>
                </a:lnTo>
                <a:lnTo>
                  <a:pt x="2078444" y="3561975"/>
                </a:lnTo>
                <a:lnTo>
                  <a:pt x="2077251" y="3556447"/>
                </a:lnTo>
                <a:lnTo>
                  <a:pt x="2076058" y="3550920"/>
                </a:lnTo>
                <a:lnTo>
                  <a:pt x="2074468" y="3545393"/>
                </a:lnTo>
                <a:lnTo>
                  <a:pt x="2073673" y="3539866"/>
                </a:lnTo>
                <a:lnTo>
                  <a:pt x="2073275" y="3534338"/>
                </a:lnTo>
                <a:lnTo>
                  <a:pt x="2073275" y="3528416"/>
                </a:lnTo>
                <a:lnTo>
                  <a:pt x="2073275" y="3522494"/>
                </a:lnTo>
                <a:lnTo>
                  <a:pt x="2073673" y="3516967"/>
                </a:lnTo>
                <a:lnTo>
                  <a:pt x="2074468" y="3511045"/>
                </a:lnTo>
                <a:lnTo>
                  <a:pt x="2076058" y="3505123"/>
                </a:lnTo>
                <a:lnTo>
                  <a:pt x="2077251" y="3499990"/>
                </a:lnTo>
                <a:lnTo>
                  <a:pt x="2078444" y="3494463"/>
                </a:lnTo>
                <a:lnTo>
                  <a:pt x="2080431" y="3488936"/>
                </a:lnTo>
                <a:lnTo>
                  <a:pt x="2082419" y="3484198"/>
                </a:lnTo>
                <a:lnTo>
                  <a:pt x="2084805" y="3479065"/>
                </a:lnTo>
                <a:lnTo>
                  <a:pt x="2087190" y="3474328"/>
                </a:lnTo>
                <a:lnTo>
                  <a:pt x="2089973" y="3469195"/>
                </a:lnTo>
                <a:lnTo>
                  <a:pt x="2092756" y="3464853"/>
                </a:lnTo>
                <a:lnTo>
                  <a:pt x="2096334" y="3460115"/>
                </a:lnTo>
                <a:lnTo>
                  <a:pt x="2099515" y="3456167"/>
                </a:lnTo>
                <a:lnTo>
                  <a:pt x="2103093" y="3451824"/>
                </a:lnTo>
                <a:lnTo>
                  <a:pt x="2106671" y="3448271"/>
                </a:lnTo>
                <a:lnTo>
                  <a:pt x="2110646" y="3443928"/>
                </a:lnTo>
                <a:lnTo>
                  <a:pt x="2115020" y="3440769"/>
                </a:lnTo>
                <a:lnTo>
                  <a:pt x="2118995" y="3437611"/>
                </a:lnTo>
                <a:lnTo>
                  <a:pt x="2123766" y="3434058"/>
                </a:lnTo>
                <a:lnTo>
                  <a:pt x="2128139" y="3431294"/>
                </a:lnTo>
                <a:lnTo>
                  <a:pt x="2133308" y="3428530"/>
                </a:lnTo>
                <a:lnTo>
                  <a:pt x="2138476" y="3425767"/>
                </a:lnTo>
                <a:lnTo>
                  <a:pt x="2143247" y="3423793"/>
                </a:lnTo>
                <a:lnTo>
                  <a:pt x="2148415" y="3421819"/>
                </a:lnTo>
                <a:lnTo>
                  <a:pt x="2153583" y="3419845"/>
                </a:lnTo>
                <a:lnTo>
                  <a:pt x="2159149" y="3418265"/>
                </a:lnTo>
                <a:lnTo>
                  <a:pt x="2164715" y="3417081"/>
                </a:lnTo>
                <a:lnTo>
                  <a:pt x="2170281" y="3415897"/>
                </a:lnTo>
                <a:lnTo>
                  <a:pt x="2175847" y="3415502"/>
                </a:lnTo>
                <a:lnTo>
                  <a:pt x="2181413" y="3415107"/>
                </a:lnTo>
                <a:lnTo>
                  <a:pt x="2187774" y="3414712"/>
                </a:lnTo>
                <a:close/>
                <a:moveTo>
                  <a:pt x="2877146" y="3217862"/>
                </a:moveTo>
                <a:lnTo>
                  <a:pt x="2885867" y="3218259"/>
                </a:lnTo>
                <a:lnTo>
                  <a:pt x="2894191" y="3219051"/>
                </a:lnTo>
                <a:lnTo>
                  <a:pt x="2902515" y="3219844"/>
                </a:lnTo>
                <a:lnTo>
                  <a:pt x="2910840" y="3221430"/>
                </a:lnTo>
                <a:lnTo>
                  <a:pt x="2918768" y="3223412"/>
                </a:lnTo>
                <a:lnTo>
                  <a:pt x="2926696" y="3225394"/>
                </a:lnTo>
                <a:lnTo>
                  <a:pt x="2934624" y="3228169"/>
                </a:lnTo>
                <a:lnTo>
                  <a:pt x="2942156" y="3230943"/>
                </a:lnTo>
                <a:lnTo>
                  <a:pt x="2949291" y="3234511"/>
                </a:lnTo>
                <a:lnTo>
                  <a:pt x="2956426" y="3238079"/>
                </a:lnTo>
                <a:lnTo>
                  <a:pt x="2963561" y="3242043"/>
                </a:lnTo>
                <a:lnTo>
                  <a:pt x="2970300" y="3246403"/>
                </a:lnTo>
                <a:lnTo>
                  <a:pt x="2976643" y="3251160"/>
                </a:lnTo>
                <a:lnTo>
                  <a:pt x="2982985" y="3255917"/>
                </a:lnTo>
                <a:lnTo>
                  <a:pt x="2988931" y="3261070"/>
                </a:lnTo>
                <a:lnTo>
                  <a:pt x="2994481" y="3266620"/>
                </a:lnTo>
                <a:lnTo>
                  <a:pt x="3000030" y="3272169"/>
                </a:lnTo>
                <a:lnTo>
                  <a:pt x="3005580" y="3278512"/>
                </a:lnTo>
                <a:lnTo>
                  <a:pt x="3010337" y="3284458"/>
                </a:lnTo>
                <a:lnTo>
                  <a:pt x="3015093" y="3291196"/>
                </a:lnTo>
                <a:lnTo>
                  <a:pt x="3019057" y="3297935"/>
                </a:lnTo>
                <a:lnTo>
                  <a:pt x="3023418" y="3305070"/>
                </a:lnTo>
                <a:lnTo>
                  <a:pt x="3026986" y="3312206"/>
                </a:lnTo>
                <a:lnTo>
                  <a:pt x="3030553" y="3319341"/>
                </a:lnTo>
                <a:lnTo>
                  <a:pt x="3033328" y="3326873"/>
                </a:lnTo>
                <a:lnTo>
                  <a:pt x="3035706" y="3334404"/>
                </a:lnTo>
                <a:lnTo>
                  <a:pt x="3038085" y="3342332"/>
                </a:lnTo>
                <a:lnTo>
                  <a:pt x="3040067" y="3350657"/>
                </a:lnTo>
                <a:lnTo>
                  <a:pt x="3041652" y="3358585"/>
                </a:lnTo>
                <a:lnTo>
                  <a:pt x="3042445" y="3366909"/>
                </a:lnTo>
                <a:lnTo>
                  <a:pt x="3043238" y="3375630"/>
                </a:lnTo>
                <a:lnTo>
                  <a:pt x="3043238" y="3383954"/>
                </a:lnTo>
                <a:lnTo>
                  <a:pt x="3043238" y="3392675"/>
                </a:lnTo>
                <a:lnTo>
                  <a:pt x="3042445" y="3401000"/>
                </a:lnTo>
                <a:lnTo>
                  <a:pt x="3041652" y="3408928"/>
                </a:lnTo>
                <a:lnTo>
                  <a:pt x="3040067" y="3417252"/>
                </a:lnTo>
                <a:lnTo>
                  <a:pt x="3038085" y="3425180"/>
                </a:lnTo>
                <a:lnTo>
                  <a:pt x="3035706" y="3433108"/>
                </a:lnTo>
                <a:lnTo>
                  <a:pt x="3033328" y="3441036"/>
                </a:lnTo>
                <a:lnTo>
                  <a:pt x="3030553" y="3448568"/>
                </a:lnTo>
                <a:lnTo>
                  <a:pt x="3026986" y="3456100"/>
                </a:lnTo>
                <a:lnTo>
                  <a:pt x="3023418" y="3463235"/>
                </a:lnTo>
                <a:lnTo>
                  <a:pt x="3019057" y="3469974"/>
                </a:lnTo>
                <a:lnTo>
                  <a:pt x="3015093" y="3476712"/>
                </a:lnTo>
                <a:lnTo>
                  <a:pt x="3010337" y="3483451"/>
                </a:lnTo>
                <a:lnTo>
                  <a:pt x="3005580" y="3489794"/>
                </a:lnTo>
                <a:lnTo>
                  <a:pt x="3000030" y="3495343"/>
                </a:lnTo>
                <a:lnTo>
                  <a:pt x="2994481" y="3501289"/>
                </a:lnTo>
                <a:lnTo>
                  <a:pt x="2988931" y="3506442"/>
                </a:lnTo>
                <a:lnTo>
                  <a:pt x="2982985" y="3511992"/>
                </a:lnTo>
                <a:lnTo>
                  <a:pt x="2976643" y="3517145"/>
                </a:lnTo>
                <a:lnTo>
                  <a:pt x="2970300" y="3521506"/>
                </a:lnTo>
                <a:lnTo>
                  <a:pt x="2963561" y="3525866"/>
                </a:lnTo>
                <a:lnTo>
                  <a:pt x="2956426" y="3529830"/>
                </a:lnTo>
                <a:lnTo>
                  <a:pt x="2949291" y="3533794"/>
                </a:lnTo>
                <a:lnTo>
                  <a:pt x="2942156" y="3536965"/>
                </a:lnTo>
                <a:lnTo>
                  <a:pt x="2934624" y="3539740"/>
                </a:lnTo>
                <a:lnTo>
                  <a:pt x="2926696" y="3542515"/>
                </a:lnTo>
                <a:lnTo>
                  <a:pt x="2918768" y="3544893"/>
                </a:lnTo>
                <a:lnTo>
                  <a:pt x="2910840" y="3546479"/>
                </a:lnTo>
                <a:lnTo>
                  <a:pt x="2902515" y="3548065"/>
                </a:lnTo>
                <a:lnTo>
                  <a:pt x="2894191" y="3548857"/>
                </a:lnTo>
                <a:lnTo>
                  <a:pt x="2885867" y="3549650"/>
                </a:lnTo>
                <a:lnTo>
                  <a:pt x="2877146" y="3549650"/>
                </a:lnTo>
                <a:lnTo>
                  <a:pt x="2868821" y="3549650"/>
                </a:lnTo>
                <a:lnTo>
                  <a:pt x="2860101" y="3548857"/>
                </a:lnTo>
                <a:lnTo>
                  <a:pt x="2851776" y="3548065"/>
                </a:lnTo>
                <a:lnTo>
                  <a:pt x="2843848" y="3546479"/>
                </a:lnTo>
                <a:lnTo>
                  <a:pt x="2835524" y="3544893"/>
                </a:lnTo>
                <a:lnTo>
                  <a:pt x="2827992" y="3542515"/>
                </a:lnTo>
                <a:lnTo>
                  <a:pt x="2820460" y="3539740"/>
                </a:lnTo>
                <a:lnTo>
                  <a:pt x="2812929" y="3536965"/>
                </a:lnTo>
                <a:lnTo>
                  <a:pt x="2805397" y="3533794"/>
                </a:lnTo>
                <a:lnTo>
                  <a:pt x="2798262" y="3529830"/>
                </a:lnTo>
                <a:lnTo>
                  <a:pt x="2791127" y="3525866"/>
                </a:lnTo>
                <a:lnTo>
                  <a:pt x="2784784" y="3521506"/>
                </a:lnTo>
                <a:lnTo>
                  <a:pt x="2778045" y="3517145"/>
                </a:lnTo>
                <a:lnTo>
                  <a:pt x="2771703" y="3511992"/>
                </a:lnTo>
                <a:lnTo>
                  <a:pt x="2766153" y="3506442"/>
                </a:lnTo>
                <a:lnTo>
                  <a:pt x="2760207" y="3501289"/>
                </a:lnTo>
                <a:lnTo>
                  <a:pt x="2754261" y="3495343"/>
                </a:lnTo>
                <a:lnTo>
                  <a:pt x="2749505" y="3489794"/>
                </a:lnTo>
                <a:lnTo>
                  <a:pt x="2744351" y="3483451"/>
                </a:lnTo>
                <a:lnTo>
                  <a:pt x="2739991" y="3476712"/>
                </a:lnTo>
                <a:lnTo>
                  <a:pt x="2735234" y="3469974"/>
                </a:lnTo>
                <a:lnTo>
                  <a:pt x="2731666" y="3463235"/>
                </a:lnTo>
                <a:lnTo>
                  <a:pt x="2727702" y="3456100"/>
                </a:lnTo>
                <a:lnTo>
                  <a:pt x="2724531" y="3448568"/>
                </a:lnTo>
                <a:lnTo>
                  <a:pt x="2721756" y="3441036"/>
                </a:lnTo>
                <a:lnTo>
                  <a:pt x="2718982" y="3433108"/>
                </a:lnTo>
                <a:lnTo>
                  <a:pt x="2716603" y="3425180"/>
                </a:lnTo>
                <a:lnTo>
                  <a:pt x="2715018" y="3417252"/>
                </a:lnTo>
                <a:lnTo>
                  <a:pt x="2713432" y="3408928"/>
                </a:lnTo>
                <a:lnTo>
                  <a:pt x="2712639" y="3401000"/>
                </a:lnTo>
                <a:lnTo>
                  <a:pt x="2711450" y="3392675"/>
                </a:lnTo>
                <a:lnTo>
                  <a:pt x="2711450" y="3383954"/>
                </a:lnTo>
                <a:lnTo>
                  <a:pt x="2711450" y="3375630"/>
                </a:lnTo>
                <a:lnTo>
                  <a:pt x="2712639" y="3366909"/>
                </a:lnTo>
                <a:lnTo>
                  <a:pt x="2713432" y="3358585"/>
                </a:lnTo>
                <a:lnTo>
                  <a:pt x="2715018" y="3350657"/>
                </a:lnTo>
                <a:lnTo>
                  <a:pt x="2716603" y="3342332"/>
                </a:lnTo>
                <a:lnTo>
                  <a:pt x="2718982" y="3334404"/>
                </a:lnTo>
                <a:lnTo>
                  <a:pt x="2721756" y="3326873"/>
                </a:lnTo>
                <a:lnTo>
                  <a:pt x="2724531" y="3319341"/>
                </a:lnTo>
                <a:lnTo>
                  <a:pt x="2727702" y="3312206"/>
                </a:lnTo>
                <a:lnTo>
                  <a:pt x="2731666" y="3305070"/>
                </a:lnTo>
                <a:lnTo>
                  <a:pt x="2735234" y="3297935"/>
                </a:lnTo>
                <a:lnTo>
                  <a:pt x="2739991" y="3291196"/>
                </a:lnTo>
                <a:lnTo>
                  <a:pt x="2744351" y="3284458"/>
                </a:lnTo>
                <a:lnTo>
                  <a:pt x="2749505" y="3278512"/>
                </a:lnTo>
                <a:lnTo>
                  <a:pt x="2754261" y="3272169"/>
                </a:lnTo>
                <a:lnTo>
                  <a:pt x="2760207" y="3266620"/>
                </a:lnTo>
                <a:lnTo>
                  <a:pt x="2766153" y="3261070"/>
                </a:lnTo>
                <a:lnTo>
                  <a:pt x="2771703" y="3255917"/>
                </a:lnTo>
                <a:lnTo>
                  <a:pt x="2778045" y="3251160"/>
                </a:lnTo>
                <a:lnTo>
                  <a:pt x="2784784" y="3246403"/>
                </a:lnTo>
                <a:lnTo>
                  <a:pt x="2791127" y="3242043"/>
                </a:lnTo>
                <a:lnTo>
                  <a:pt x="2798262" y="3238079"/>
                </a:lnTo>
                <a:lnTo>
                  <a:pt x="2805397" y="3234511"/>
                </a:lnTo>
                <a:lnTo>
                  <a:pt x="2812929" y="3230943"/>
                </a:lnTo>
                <a:lnTo>
                  <a:pt x="2820460" y="3228169"/>
                </a:lnTo>
                <a:lnTo>
                  <a:pt x="2827992" y="3225394"/>
                </a:lnTo>
                <a:lnTo>
                  <a:pt x="2835524" y="3223412"/>
                </a:lnTo>
                <a:lnTo>
                  <a:pt x="2843848" y="3221430"/>
                </a:lnTo>
                <a:lnTo>
                  <a:pt x="2851776" y="3219844"/>
                </a:lnTo>
                <a:lnTo>
                  <a:pt x="2860101" y="3219051"/>
                </a:lnTo>
                <a:lnTo>
                  <a:pt x="2868821" y="3218259"/>
                </a:lnTo>
                <a:lnTo>
                  <a:pt x="2877146" y="3217862"/>
                </a:lnTo>
                <a:close/>
                <a:moveTo>
                  <a:pt x="1341242" y="3000374"/>
                </a:moveTo>
                <a:lnTo>
                  <a:pt x="410762" y="4429560"/>
                </a:lnTo>
                <a:lnTo>
                  <a:pt x="409572" y="4434325"/>
                </a:lnTo>
                <a:lnTo>
                  <a:pt x="406794" y="4447826"/>
                </a:lnTo>
                <a:lnTo>
                  <a:pt x="404414" y="4458151"/>
                </a:lnTo>
                <a:lnTo>
                  <a:pt x="402430" y="4469667"/>
                </a:lnTo>
                <a:lnTo>
                  <a:pt x="400446" y="4483169"/>
                </a:lnTo>
                <a:lnTo>
                  <a:pt x="398859" y="4498259"/>
                </a:lnTo>
                <a:lnTo>
                  <a:pt x="396875" y="4514937"/>
                </a:lnTo>
                <a:lnTo>
                  <a:pt x="395287" y="4533204"/>
                </a:lnTo>
                <a:lnTo>
                  <a:pt x="394097" y="4552265"/>
                </a:lnTo>
                <a:lnTo>
                  <a:pt x="393700" y="4572915"/>
                </a:lnTo>
                <a:lnTo>
                  <a:pt x="394097" y="4594359"/>
                </a:lnTo>
                <a:lnTo>
                  <a:pt x="394891" y="4616597"/>
                </a:lnTo>
                <a:lnTo>
                  <a:pt x="397271" y="4640026"/>
                </a:lnTo>
                <a:lnTo>
                  <a:pt x="400049" y="4664249"/>
                </a:lnTo>
                <a:lnTo>
                  <a:pt x="401636" y="4676162"/>
                </a:lnTo>
                <a:lnTo>
                  <a:pt x="403620" y="4688870"/>
                </a:lnTo>
                <a:lnTo>
                  <a:pt x="406398" y="4701180"/>
                </a:lnTo>
                <a:lnTo>
                  <a:pt x="409175" y="4713490"/>
                </a:lnTo>
                <a:lnTo>
                  <a:pt x="412350" y="4726198"/>
                </a:lnTo>
                <a:lnTo>
                  <a:pt x="415921" y="4738905"/>
                </a:lnTo>
                <a:lnTo>
                  <a:pt x="419492" y="4752010"/>
                </a:lnTo>
                <a:lnTo>
                  <a:pt x="423857" y="4764320"/>
                </a:lnTo>
                <a:lnTo>
                  <a:pt x="428221" y="4777425"/>
                </a:lnTo>
                <a:lnTo>
                  <a:pt x="433380" y="4790132"/>
                </a:lnTo>
                <a:lnTo>
                  <a:pt x="438538" y="4802839"/>
                </a:lnTo>
                <a:lnTo>
                  <a:pt x="444887" y="4815944"/>
                </a:lnTo>
                <a:lnTo>
                  <a:pt x="451235" y="4828254"/>
                </a:lnTo>
                <a:lnTo>
                  <a:pt x="457584" y="4841359"/>
                </a:lnTo>
                <a:lnTo>
                  <a:pt x="464726" y="4853669"/>
                </a:lnTo>
                <a:lnTo>
                  <a:pt x="472662" y="4866773"/>
                </a:lnTo>
                <a:lnTo>
                  <a:pt x="480995" y="4879084"/>
                </a:lnTo>
                <a:lnTo>
                  <a:pt x="489724" y="4891394"/>
                </a:lnTo>
                <a:lnTo>
                  <a:pt x="498850" y="4903704"/>
                </a:lnTo>
                <a:lnTo>
                  <a:pt x="508770" y="4915618"/>
                </a:lnTo>
                <a:lnTo>
                  <a:pt x="519087" y="4927531"/>
                </a:lnTo>
                <a:lnTo>
                  <a:pt x="530197" y="4939444"/>
                </a:lnTo>
                <a:lnTo>
                  <a:pt x="541704" y="4950960"/>
                </a:lnTo>
                <a:lnTo>
                  <a:pt x="553608" y="4962476"/>
                </a:lnTo>
                <a:lnTo>
                  <a:pt x="566702" y="4973992"/>
                </a:lnTo>
                <a:lnTo>
                  <a:pt x="579796" y="4984714"/>
                </a:lnTo>
                <a:lnTo>
                  <a:pt x="594081" y="4995436"/>
                </a:lnTo>
                <a:lnTo>
                  <a:pt x="609159" y="5005761"/>
                </a:lnTo>
                <a:lnTo>
                  <a:pt x="624237" y="5016085"/>
                </a:lnTo>
                <a:lnTo>
                  <a:pt x="640109" y="5026410"/>
                </a:lnTo>
                <a:lnTo>
                  <a:pt x="657171" y="5035941"/>
                </a:lnTo>
                <a:lnTo>
                  <a:pt x="674630" y="5045074"/>
                </a:lnTo>
                <a:lnTo>
                  <a:pt x="3954917" y="5045074"/>
                </a:lnTo>
                <a:lnTo>
                  <a:pt x="3972376" y="5035941"/>
                </a:lnTo>
                <a:lnTo>
                  <a:pt x="3989041" y="5026410"/>
                </a:lnTo>
                <a:lnTo>
                  <a:pt x="4005310" y="5016085"/>
                </a:lnTo>
                <a:lnTo>
                  <a:pt x="4020785" y="5005761"/>
                </a:lnTo>
                <a:lnTo>
                  <a:pt x="4035069" y="4995436"/>
                </a:lnTo>
                <a:lnTo>
                  <a:pt x="4049354" y="4984714"/>
                </a:lnTo>
                <a:lnTo>
                  <a:pt x="4062448" y="4973992"/>
                </a:lnTo>
                <a:lnTo>
                  <a:pt x="4075543" y="4962476"/>
                </a:lnTo>
                <a:lnTo>
                  <a:pt x="4087446" y="4950960"/>
                </a:lnTo>
                <a:lnTo>
                  <a:pt x="4098953" y="4939444"/>
                </a:lnTo>
                <a:lnTo>
                  <a:pt x="4110063" y="4927531"/>
                </a:lnTo>
                <a:lnTo>
                  <a:pt x="4120777" y="4915618"/>
                </a:lnTo>
                <a:lnTo>
                  <a:pt x="4130300" y="4903704"/>
                </a:lnTo>
                <a:lnTo>
                  <a:pt x="4139823" y="4891394"/>
                </a:lnTo>
                <a:lnTo>
                  <a:pt x="4148552" y="4879084"/>
                </a:lnTo>
                <a:lnTo>
                  <a:pt x="4156488" y="4866773"/>
                </a:lnTo>
                <a:lnTo>
                  <a:pt x="4164424" y="4853669"/>
                </a:lnTo>
                <a:lnTo>
                  <a:pt x="4171566" y="4841359"/>
                </a:lnTo>
                <a:lnTo>
                  <a:pt x="4178312" y="4828254"/>
                </a:lnTo>
                <a:lnTo>
                  <a:pt x="4184661" y="4815944"/>
                </a:lnTo>
                <a:lnTo>
                  <a:pt x="4190613" y="4802839"/>
                </a:lnTo>
                <a:lnTo>
                  <a:pt x="4195771" y="4790132"/>
                </a:lnTo>
                <a:lnTo>
                  <a:pt x="4200929" y="4777425"/>
                </a:lnTo>
                <a:lnTo>
                  <a:pt x="4205294" y="4764320"/>
                </a:lnTo>
                <a:lnTo>
                  <a:pt x="4209659" y="4752010"/>
                </a:lnTo>
                <a:lnTo>
                  <a:pt x="4213627" y="4738905"/>
                </a:lnTo>
                <a:lnTo>
                  <a:pt x="4217197" y="4726198"/>
                </a:lnTo>
                <a:lnTo>
                  <a:pt x="4219975" y="4713490"/>
                </a:lnTo>
                <a:lnTo>
                  <a:pt x="4222753" y="4701180"/>
                </a:lnTo>
                <a:lnTo>
                  <a:pt x="4225530" y="4688870"/>
                </a:lnTo>
                <a:lnTo>
                  <a:pt x="4227514" y="4676162"/>
                </a:lnTo>
                <a:lnTo>
                  <a:pt x="4229498" y="4664249"/>
                </a:lnTo>
                <a:lnTo>
                  <a:pt x="4232673" y="4640026"/>
                </a:lnTo>
                <a:lnTo>
                  <a:pt x="4234259" y="4616597"/>
                </a:lnTo>
                <a:lnTo>
                  <a:pt x="4235450" y="4594359"/>
                </a:lnTo>
                <a:lnTo>
                  <a:pt x="4235450" y="4572915"/>
                </a:lnTo>
                <a:lnTo>
                  <a:pt x="4235053" y="4552265"/>
                </a:lnTo>
                <a:lnTo>
                  <a:pt x="4234259" y="4533204"/>
                </a:lnTo>
                <a:lnTo>
                  <a:pt x="4232673" y="4514937"/>
                </a:lnTo>
                <a:lnTo>
                  <a:pt x="4230689" y="4498259"/>
                </a:lnTo>
                <a:lnTo>
                  <a:pt x="4228705" y="4483169"/>
                </a:lnTo>
                <a:lnTo>
                  <a:pt x="4226721" y="4469667"/>
                </a:lnTo>
                <a:lnTo>
                  <a:pt x="4224737" y="4458151"/>
                </a:lnTo>
                <a:lnTo>
                  <a:pt x="4222356" y="4447826"/>
                </a:lnTo>
                <a:lnTo>
                  <a:pt x="4219578" y="4434325"/>
                </a:lnTo>
                <a:lnTo>
                  <a:pt x="4218388" y="4429560"/>
                </a:lnTo>
                <a:lnTo>
                  <a:pt x="3282826" y="3000490"/>
                </a:lnTo>
                <a:lnTo>
                  <a:pt x="3282951" y="3001367"/>
                </a:lnTo>
                <a:lnTo>
                  <a:pt x="3282554" y="3003754"/>
                </a:lnTo>
                <a:lnTo>
                  <a:pt x="3281761" y="3006140"/>
                </a:lnTo>
                <a:lnTo>
                  <a:pt x="3280173" y="3008526"/>
                </a:lnTo>
                <a:lnTo>
                  <a:pt x="3278189" y="3010913"/>
                </a:lnTo>
                <a:lnTo>
                  <a:pt x="3275015" y="3013299"/>
                </a:lnTo>
                <a:lnTo>
                  <a:pt x="3271841" y="3015685"/>
                </a:lnTo>
                <a:lnTo>
                  <a:pt x="3267476" y="3017674"/>
                </a:lnTo>
                <a:lnTo>
                  <a:pt x="3263111" y="3020458"/>
                </a:lnTo>
                <a:lnTo>
                  <a:pt x="3252398" y="3024832"/>
                </a:lnTo>
                <a:lnTo>
                  <a:pt x="3239304" y="3029605"/>
                </a:lnTo>
                <a:lnTo>
                  <a:pt x="3223829" y="3033582"/>
                </a:lnTo>
                <a:lnTo>
                  <a:pt x="3206370" y="3037957"/>
                </a:lnTo>
                <a:lnTo>
                  <a:pt x="3186927" y="3041934"/>
                </a:lnTo>
                <a:lnTo>
                  <a:pt x="3165897" y="3046309"/>
                </a:lnTo>
                <a:lnTo>
                  <a:pt x="3142486" y="3050286"/>
                </a:lnTo>
                <a:lnTo>
                  <a:pt x="3117091" y="3054263"/>
                </a:lnTo>
                <a:lnTo>
                  <a:pt x="3090109" y="3057843"/>
                </a:lnTo>
                <a:lnTo>
                  <a:pt x="3061143" y="3061024"/>
                </a:lnTo>
                <a:lnTo>
                  <a:pt x="3030987" y="3065001"/>
                </a:lnTo>
                <a:lnTo>
                  <a:pt x="2998847" y="3068183"/>
                </a:lnTo>
                <a:lnTo>
                  <a:pt x="2964722" y="3070967"/>
                </a:lnTo>
                <a:lnTo>
                  <a:pt x="2929804" y="3074149"/>
                </a:lnTo>
                <a:lnTo>
                  <a:pt x="2892903" y="3076933"/>
                </a:lnTo>
                <a:lnTo>
                  <a:pt x="2855207" y="3079319"/>
                </a:lnTo>
                <a:lnTo>
                  <a:pt x="2815528" y="3082103"/>
                </a:lnTo>
                <a:lnTo>
                  <a:pt x="2775055" y="3084489"/>
                </a:lnTo>
                <a:lnTo>
                  <a:pt x="2690141" y="3088069"/>
                </a:lnTo>
                <a:lnTo>
                  <a:pt x="2600862" y="3091648"/>
                </a:lnTo>
                <a:lnTo>
                  <a:pt x="2507615" y="3093637"/>
                </a:lnTo>
                <a:lnTo>
                  <a:pt x="2411195" y="3095227"/>
                </a:lnTo>
                <a:lnTo>
                  <a:pt x="2312393" y="3095625"/>
                </a:lnTo>
                <a:lnTo>
                  <a:pt x="2213195" y="3095227"/>
                </a:lnTo>
                <a:lnTo>
                  <a:pt x="2116774" y="3093637"/>
                </a:lnTo>
                <a:lnTo>
                  <a:pt x="2023924" y="3091648"/>
                </a:lnTo>
                <a:lnTo>
                  <a:pt x="1934645" y="3088069"/>
                </a:lnTo>
                <a:lnTo>
                  <a:pt x="1849731" y="3084489"/>
                </a:lnTo>
                <a:lnTo>
                  <a:pt x="1808862" y="3082103"/>
                </a:lnTo>
                <a:lnTo>
                  <a:pt x="1769579" y="3079319"/>
                </a:lnTo>
                <a:lnTo>
                  <a:pt x="1731884" y="3076933"/>
                </a:lnTo>
                <a:lnTo>
                  <a:pt x="1694982" y="3074149"/>
                </a:lnTo>
                <a:lnTo>
                  <a:pt x="1659667" y="3070967"/>
                </a:lnTo>
                <a:lnTo>
                  <a:pt x="1626336" y="3068183"/>
                </a:lnTo>
                <a:lnTo>
                  <a:pt x="1593799" y="3065001"/>
                </a:lnTo>
                <a:lnTo>
                  <a:pt x="1563643" y="3061024"/>
                </a:lnTo>
                <a:lnTo>
                  <a:pt x="1534677" y="3057843"/>
                </a:lnTo>
                <a:lnTo>
                  <a:pt x="1507298" y="3054263"/>
                </a:lnTo>
                <a:lnTo>
                  <a:pt x="1482300" y="3050286"/>
                </a:lnTo>
                <a:lnTo>
                  <a:pt x="1458889" y="3046309"/>
                </a:lnTo>
                <a:lnTo>
                  <a:pt x="1437462" y="3041934"/>
                </a:lnTo>
                <a:lnTo>
                  <a:pt x="1418019" y="3037957"/>
                </a:lnTo>
                <a:lnTo>
                  <a:pt x="1400561" y="3033582"/>
                </a:lnTo>
                <a:lnTo>
                  <a:pt x="1385086" y="3029605"/>
                </a:lnTo>
                <a:lnTo>
                  <a:pt x="1372388" y="3024832"/>
                </a:lnTo>
                <a:lnTo>
                  <a:pt x="1361675" y="3020458"/>
                </a:lnTo>
                <a:lnTo>
                  <a:pt x="1356913" y="3017674"/>
                </a:lnTo>
                <a:lnTo>
                  <a:pt x="1352945" y="3015685"/>
                </a:lnTo>
                <a:lnTo>
                  <a:pt x="1349374" y="3013299"/>
                </a:lnTo>
                <a:lnTo>
                  <a:pt x="1346597" y="3010913"/>
                </a:lnTo>
                <a:lnTo>
                  <a:pt x="1344613" y="3008526"/>
                </a:lnTo>
                <a:lnTo>
                  <a:pt x="1343025" y="3006140"/>
                </a:lnTo>
                <a:lnTo>
                  <a:pt x="1341835" y="3003754"/>
                </a:lnTo>
                <a:lnTo>
                  <a:pt x="1341438" y="3001367"/>
                </a:lnTo>
                <a:lnTo>
                  <a:pt x="1341580" y="3000374"/>
                </a:lnTo>
                <a:lnTo>
                  <a:pt x="1341242" y="3000374"/>
                </a:lnTo>
                <a:close/>
                <a:moveTo>
                  <a:pt x="1717823" y="0"/>
                </a:moveTo>
                <a:lnTo>
                  <a:pt x="2909343" y="0"/>
                </a:lnTo>
                <a:lnTo>
                  <a:pt x="2919266" y="3571"/>
                </a:lnTo>
                <a:lnTo>
                  <a:pt x="2927601" y="6745"/>
                </a:lnTo>
                <a:lnTo>
                  <a:pt x="2935937" y="11110"/>
                </a:lnTo>
                <a:lnTo>
                  <a:pt x="2946653" y="15872"/>
                </a:lnTo>
                <a:lnTo>
                  <a:pt x="2959354" y="22618"/>
                </a:lnTo>
                <a:lnTo>
                  <a:pt x="2972849" y="30951"/>
                </a:lnTo>
                <a:lnTo>
                  <a:pt x="2987931" y="40871"/>
                </a:lnTo>
                <a:lnTo>
                  <a:pt x="2995870" y="46427"/>
                </a:lnTo>
                <a:lnTo>
                  <a:pt x="3003808" y="52776"/>
                </a:lnTo>
                <a:lnTo>
                  <a:pt x="3011349" y="58728"/>
                </a:lnTo>
                <a:lnTo>
                  <a:pt x="3019684" y="65474"/>
                </a:lnTo>
                <a:lnTo>
                  <a:pt x="3027623" y="72616"/>
                </a:lnTo>
                <a:lnTo>
                  <a:pt x="3035957" y="80553"/>
                </a:lnTo>
                <a:lnTo>
                  <a:pt x="3043896" y="88489"/>
                </a:lnTo>
                <a:lnTo>
                  <a:pt x="3051834" y="97219"/>
                </a:lnTo>
                <a:lnTo>
                  <a:pt x="3059375" y="105949"/>
                </a:lnTo>
                <a:lnTo>
                  <a:pt x="3066917" y="115472"/>
                </a:lnTo>
                <a:lnTo>
                  <a:pt x="3074458" y="125393"/>
                </a:lnTo>
                <a:lnTo>
                  <a:pt x="3080808" y="135313"/>
                </a:lnTo>
                <a:lnTo>
                  <a:pt x="3087556" y="146027"/>
                </a:lnTo>
                <a:lnTo>
                  <a:pt x="3093509" y="157536"/>
                </a:lnTo>
                <a:lnTo>
                  <a:pt x="3099066" y="169439"/>
                </a:lnTo>
                <a:lnTo>
                  <a:pt x="3104226" y="181344"/>
                </a:lnTo>
                <a:lnTo>
                  <a:pt x="3108592" y="194439"/>
                </a:lnTo>
                <a:lnTo>
                  <a:pt x="3112958" y="207534"/>
                </a:lnTo>
                <a:lnTo>
                  <a:pt x="3115339" y="217058"/>
                </a:lnTo>
                <a:lnTo>
                  <a:pt x="3117324" y="226581"/>
                </a:lnTo>
                <a:lnTo>
                  <a:pt x="3119309" y="236502"/>
                </a:lnTo>
                <a:lnTo>
                  <a:pt x="3120499" y="246025"/>
                </a:lnTo>
                <a:lnTo>
                  <a:pt x="3121690" y="256342"/>
                </a:lnTo>
                <a:lnTo>
                  <a:pt x="3122087" y="266263"/>
                </a:lnTo>
                <a:lnTo>
                  <a:pt x="3122484" y="276184"/>
                </a:lnTo>
                <a:lnTo>
                  <a:pt x="3122484" y="286103"/>
                </a:lnTo>
                <a:lnTo>
                  <a:pt x="3121690" y="296024"/>
                </a:lnTo>
                <a:lnTo>
                  <a:pt x="3121293" y="306341"/>
                </a:lnTo>
                <a:lnTo>
                  <a:pt x="3120102" y="316659"/>
                </a:lnTo>
                <a:lnTo>
                  <a:pt x="3118515" y="326976"/>
                </a:lnTo>
                <a:lnTo>
                  <a:pt x="3116530" y="337690"/>
                </a:lnTo>
                <a:lnTo>
                  <a:pt x="3114149" y="348007"/>
                </a:lnTo>
                <a:lnTo>
                  <a:pt x="3111767" y="358325"/>
                </a:lnTo>
                <a:lnTo>
                  <a:pt x="3108592" y="369039"/>
                </a:lnTo>
                <a:lnTo>
                  <a:pt x="3105417" y="379356"/>
                </a:lnTo>
                <a:lnTo>
                  <a:pt x="3101845" y="390466"/>
                </a:lnTo>
                <a:lnTo>
                  <a:pt x="3097479" y="401180"/>
                </a:lnTo>
                <a:lnTo>
                  <a:pt x="3093509" y="411894"/>
                </a:lnTo>
                <a:lnTo>
                  <a:pt x="3088747" y="422609"/>
                </a:lnTo>
                <a:lnTo>
                  <a:pt x="3083587" y="434116"/>
                </a:lnTo>
                <a:lnTo>
                  <a:pt x="3078030" y="444830"/>
                </a:lnTo>
                <a:lnTo>
                  <a:pt x="3072076" y="455940"/>
                </a:lnTo>
                <a:lnTo>
                  <a:pt x="3066123" y="466655"/>
                </a:lnTo>
                <a:lnTo>
                  <a:pt x="3059772" y="477766"/>
                </a:lnTo>
                <a:lnTo>
                  <a:pt x="3052628" y="489274"/>
                </a:lnTo>
                <a:lnTo>
                  <a:pt x="3045483" y="500781"/>
                </a:lnTo>
                <a:lnTo>
                  <a:pt x="3037942" y="511891"/>
                </a:lnTo>
                <a:lnTo>
                  <a:pt x="3030401" y="523400"/>
                </a:lnTo>
                <a:lnTo>
                  <a:pt x="3022066" y="534908"/>
                </a:lnTo>
                <a:lnTo>
                  <a:pt x="3013334" y="546415"/>
                </a:lnTo>
                <a:lnTo>
                  <a:pt x="3013334" y="2104709"/>
                </a:lnTo>
                <a:lnTo>
                  <a:pt x="4604543" y="4495920"/>
                </a:lnTo>
                <a:lnTo>
                  <a:pt x="4606527" y="4504649"/>
                </a:lnTo>
                <a:lnTo>
                  <a:pt x="4608511" y="4511792"/>
                </a:lnTo>
                <a:lnTo>
                  <a:pt x="4612481" y="4530046"/>
                </a:lnTo>
                <a:lnTo>
                  <a:pt x="4614862" y="4542744"/>
                </a:lnTo>
                <a:lnTo>
                  <a:pt x="4617243" y="4558220"/>
                </a:lnTo>
                <a:lnTo>
                  <a:pt x="4619625" y="4575679"/>
                </a:lnTo>
                <a:lnTo>
                  <a:pt x="4622403" y="4595123"/>
                </a:lnTo>
                <a:lnTo>
                  <a:pt x="4624387" y="4616948"/>
                </a:lnTo>
                <a:lnTo>
                  <a:pt x="4625975" y="4639964"/>
                </a:lnTo>
                <a:lnTo>
                  <a:pt x="4627166" y="4664963"/>
                </a:lnTo>
                <a:lnTo>
                  <a:pt x="4627563" y="4691153"/>
                </a:lnTo>
                <a:lnTo>
                  <a:pt x="4627166" y="4718533"/>
                </a:lnTo>
                <a:lnTo>
                  <a:pt x="4626373" y="4733215"/>
                </a:lnTo>
                <a:lnTo>
                  <a:pt x="4625579" y="4747501"/>
                </a:lnTo>
                <a:lnTo>
                  <a:pt x="4624387" y="4762183"/>
                </a:lnTo>
                <a:lnTo>
                  <a:pt x="4623197" y="4777262"/>
                </a:lnTo>
                <a:lnTo>
                  <a:pt x="4621213" y="4792341"/>
                </a:lnTo>
                <a:lnTo>
                  <a:pt x="4618831" y="4807817"/>
                </a:lnTo>
                <a:lnTo>
                  <a:pt x="4616449" y="4823689"/>
                </a:lnTo>
                <a:lnTo>
                  <a:pt x="4614068" y="4839562"/>
                </a:lnTo>
                <a:lnTo>
                  <a:pt x="4610496" y="4855038"/>
                </a:lnTo>
                <a:lnTo>
                  <a:pt x="4606923" y="4870910"/>
                </a:lnTo>
                <a:lnTo>
                  <a:pt x="4602557" y="4887180"/>
                </a:lnTo>
                <a:lnTo>
                  <a:pt x="4598191" y="4903449"/>
                </a:lnTo>
                <a:lnTo>
                  <a:pt x="4593032" y="4919719"/>
                </a:lnTo>
                <a:lnTo>
                  <a:pt x="4587872" y="4935988"/>
                </a:lnTo>
                <a:lnTo>
                  <a:pt x="4581919" y="4952257"/>
                </a:lnTo>
                <a:lnTo>
                  <a:pt x="4575171" y="4968527"/>
                </a:lnTo>
                <a:lnTo>
                  <a:pt x="4568821" y="4985193"/>
                </a:lnTo>
                <a:lnTo>
                  <a:pt x="4560883" y="5001463"/>
                </a:lnTo>
                <a:lnTo>
                  <a:pt x="4552944" y="5017732"/>
                </a:lnTo>
                <a:lnTo>
                  <a:pt x="4544212" y="5033605"/>
                </a:lnTo>
                <a:lnTo>
                  <a:pt x="4535083" y="5049874"/>
                </a:lnTo>
                <a:lnTo>
                  <a:pt x="4525161" y="5066144"/>
                </a:lnTo>
                <a:lnTo>
                  <a:pt x="4514047" y="5082016"/>
                </a:lnTo>
                <a:lnTo>
                  <a:pt x="4503331" y="5097889"/>
                </a:lnTo>
                <a:lnTo>
                  <a:pt x="4491423" y="5112968"/>
                </a:lnTo>
                <a:lnTo>
                  <a:pt x="4478722" y="5128444"/>
                </a:lnTo>
                <a:lnTo>
                  <a:pt x="4465624" y="5143919"/>
                </a:lnTo>
                <a:lnTo>
                  <a:pt x="4451335" y="5158998"/>
                </a:lnTo>
                <a:lnTo>
                  <a:pt x="4437047" y="5173681"/>
                </a:lnTo>
                <a:lnTo>
                  <a:pt x="4421171" y="5188363"/>
                </a:lnTo>
                <a:lnTo>
                  <a:pt x="4404897" y="5202251"/>
                </a:lnTo>
                <a:lnTo>
                  <a:pt x="4387830" y="5216537"/>
                </a:lnTo>
                <a:lnTo>
                  <a:pt x="4369969" y="5230028"/>
                </a:lnTo>
                <a:lnTo>
                  <a:pt x="4351315" y="5243520"/>
                </a:lnTo>
                <a:lnTo>
                  <a:pt x="4331865" y="5256615"/>
                </a:lnTo>
                <a:lnTo>
                  <a:pt x="4311227" y="5268916"/>
                </a:lnTo>
                <a:lnTo>
                  <a:pt x="4290191" y="5281218"/>
                </a:lnTo>
                <a:lnTo>
                  <a:pt x="4267963" y="5293122"/>
                </a:lnTo>
                <a:lnTo>
                  <a:pt x="4255659" y="5299074"/>
                </a:lnTo>
                <a:lnTo>
                  <a:pt x="371507" y="5299074"/>
                </a:lnTo>
                <a:lnTo>
                  <a:pt x="359600" y="5293122"/>
                </a:lnTo>
                <a:lnTo>
                  <a:pt x="337373" y="5281218"/>
                </a:lnTo>
                <a:lnTo>
                  <a:pt x="315940" y="5268916"/>
                </a:lnTo>
                <a:lnTo>
                  <a:pt x="295301" y="5256615"/>
                </a:lnTo>
                <a:lnTo>
                  <a:pt x="275852" y="5243520"/>
                </a:lnTo>
                <a:lnTo>
                  <a:pt x="257197" y="5230028"/>
                </a:lnTo>
                <a:lnTo>
                  <a:pt x="239336" y="5216537"/>
                </a:lnTo>
                <a:lnTo>
                  <a:pt x="222269" y="5202251"/>
                </a:lnTo>
                <a:lnTo>
                  <a:pt x="205996" y="5188363"/>
                </a:lnTo>
                <a:lnTo>
                  <a:pt x="190517" y="5173681"/>
                </a:lnTo>
                <a:lnTo>
                  <a:pt x="175831" y="5158998"/>
                </a:lnTo>
                <a:lnTo>
                  <a:pt x="161939" y="5143919"/>
                </a:lnTo>
                <a:lnTo>
                  <a:pt x="148841" y="5128444"/>
                </a:lnTo>
                <a:lnTo>
                  <a:pt x="135743" y="5112968"/>
                </a:lnTo>
                <a:lnTo>
                  <a:pt x="124233" y="5097889"/>
                </a:lnTo>
                <a:lnTo>
                  <a:pt x="113119" y="5082016"/>
                </a:lnTo>
                <a:lnTo>
                  <a:pt x="102403" y="5066144"/>
                </a:lnTo>
                <a:lnTo>
                  <a:pt x="92480" y="5049874"/>
                </a:lnTo>
                <a:lnTo>
                  <a:pt x="82954" y="5033605"/>
                </a:lnTo>
                <a:lnTo>
                  <a:pt x="74222" y="5017732"/>
                </a:lnTo>
                <a:lnTo>
                  <a:pt x="66284" y="5001463"/>
                </a:lnTo>
                <a:lnTo>
                  <a:pt x="59140" y="4985193"/>
                </a:lnTo>
                <a:lnTo>
                  <a:pt x="51995" y="4968527"/>
                </a:lnTo>
                <a:lnTo>
                  <a:pt x="45248" y="4952257"/>
                </a:lnTo>
                <a:lnTo>
                  <a:pt x="39294" y="4935988"/>
                </a:lnTo>
                <a:lnTo>
                  <a:pt x="34134" y="4919719"/>
                </a:lnTo>
                <a:lnTo>
                  <a:pt x="28975" y="4903449"/>
                </a:lnTo>
                <a:lnTo>
                  <a:pt x="24609" y="4887180"/>
                </a:lnTo>
                <a:lnTo>
                  <a:pt x="20243" y="4870910"/>
                </a:lnTo>
                <a:lnTo>
                  <a:pt x="17067" y="4855038"/>
                </a:lnTo>
                <a:lnTo>
                  <a:pt x="13495" y="4839562"/>
                </a:lnTo>
                <a:lnTo>
                  <a:pt x="10717" y="4823689"/>
                </a:lnTo>
                <a:lnTo>
                  <a:pt x="8335" y="4807817"/>
                </a:lnTo>
                <a:lnTo>
                  <a:pt x="6351" y="4792341"/>
                </a:lnTo>
                <a:lnTo>
                  <a:pt x="4366" y="4777262"/>
                </a:lnTo>
                <a:lnTo>
                  <a:pt x="2779" y="4762183"/>
                </a:lnTo>
                <a:lnTo>
                  <a:pt x="1588" y="4747501"/>
                </a:lnTo>
                <a:lnTo>
                  <a:pt x="794" y="4733215"/>
                </a:lnTo>
                <a:lnTo>
                  <a:pt x="397" y="4718533"/>
                </a:lnTo>
                <a:lnTo>
                  <a:pt x="0" y="4691153"/>
                </a:lnTo>
                <a:lnTo>
                  <a:pt x="397" y="4664963"/>
                </a:lnTo>
                <a:lnTo>
                  <a:pt x="1191" y="4639964"/>
                </a:lnTo>
                <a:lnTo>
                  <a:pt x="2779" y="4616948"/>
                </a:lnTo>
                <a:lnTo>
                  <a:pt x="4763" y="4595123"/>
                </a:lnTo>
                <a:lnTo>
                  <a:pt x="7542" y="4575679"/>
                </a:lnTo>
                <a:lnTo>
                  <a:pt x="9923" y="4558220"/>
                </a:lnTo>
                <a:lnTo>
                  <a:pt x="12304" y="4542744"/>
                </a:lnTo>
                <a:lnTo>
                  <a:pt x="15083" y="4530046"/>
                </a:lnTo>
                <a:lnTo>
                  <a:pt x="19052" y="4511792"/>
                </a:lnTo>
                <a:lnTo>
                  <a:pt x="20640" y="4504649"/>
                </a:lnTo>
                <a:lnTo>
                  <a:pt x="23418" y="4495920"/>
                </a:lnTo>
                <a:lnTo>
                  <a:pt x="1614229" y="2104709"/>
                </a:lnTo>
                <a:lnTo>
                  <a:pt x="1614229" y="546415"/>
                </a:lnTo>
                <a:lnTo>
                  <a:pt x="1605497" y="534908"/>
                </a:lnTo>
                <a:lnTo>
                  <a:pt x="1597559" y="523400"/>
                </a:lnTo>
                <a:lnTo>
                  <a:pt x="1589621" y="511891"/>
                </a:lnTo>
                <a:lnTo>
                  <a:pt x="1582080" y="500781"/>
                </a:lnTo>
                <a:lnTo>
                  <a:pt x="1574539" y="489274"/>
                </a:lnTo>
                <a:lnTo>
                  <a:pt x="1567791" y="477766"/>
                </a:lnTo>
                <a:lnTo>
                  <a:pt x="1561044" y="466655"/>
                </a:lnTo>
                <a:lnTo>
                  <a:pt x="1555090" y="455940"/>
                </a:lnTo>
                <a:lnTo>
                  <a:pt x="1549136" y="444830"/>
                </a:lnTo>
                <a:lnTo>
                  <a:pt x="1543580" y="434116"/>
                </a:lnTo>
                <a:lnTo>
                  <a:pt x="1538817" y="422609"/>
                </a:lnTo>
                <a:lnTo>
                  <a:pt x="1534054" y="411894"/>
                </a:lnTo>
                <a:lnTo>
                  <a:pt x="1529688" y="401180"/>
                </a:lnTo>
                <a:lnTo>
                  <a:pt x="1525322" y="390466"/>
                </a:lnTo>
                <a:lnTo>
                  <a:pt x="1522147" y="379356"/>
                </a:lnTo>
                <a:lnTo>
                  <a:pt x="1518971" y="369039"/>
                </a:lnTo>
                <a:lnTo>
                  <a:pt x="1515796" y="358325"/>
                </a:lnTo>
                <a:lnTo>
                  <a:pt x="1513018" y="348007"/>
                </a:lnTo>
                <a:lnTo>
                  <a:pt x="1511033" y="337690"/>
                </a:lnTo>
                <a:lnTo>
                  <a:pt x="1509049" y="326976"/>
                </a:lnTo>
                <a:lnTo>
                  <a:pt x="1507461" y="316659"/>
                </a:lnTo>
                <a:lnTo>
                  <a:pt x="1506270" y="306341"/>
                </a:lnTo>
                <a:lnTo>
                  <a:pt x="1505476" y="296024"/>
                </a:lnTo>
                <a:lnTo>
                  <a:pt x="1505079" y="286103"/>
                </a:lnTo>
                <a:lnTo>
                  <a:pt x="1505079" y="276184"/>
                </a:lnTo>
                <a:lnTo>
                  <a:pt x="1505079" y="266263"/>
                </a:lnTo>
                <a:lnTo>
                  <a:pt x="1505873" y="256342"/>
                </a:lnTo>
                <a:lnTo>
                  <a:pt x="1506667" y="246025"/>
                </a:lnTo>
                <a:lnTo>
                  <a:pt x="1508255" y="236502"/>
                </a:lnTo>
                <a:lnTo>
                  <a:pt x="1510239" y="226581"/>
                </a:lnTo>
                <a:lnTo>
                  <a:pt x="1512224" y="217058"/>
                </a:lnTo>
                <a:lnTo>
                  <a:pt x="1514208" y="207534"/>
                </a:lnTo>
                <a:lnTo>
                  <a:pt x="1518574" y="194439"/>
                </a:lnTo>
                <a:lnTo>
                  <a:pt x="1522940" y="181344"/>
                </a:lnTo>
                <a:lnTo>
                  <a:pt x="1528497" y="169439"/>
                </a:lnTo>
                <a:lnTo>
                  <a:pt x="1533657" y="157536"/>
                </a:lnTo>
                <a:lnTo>
                  <a:pt x="1540007" y="146027"/>
                </a:lnTo>
                <a:lnTo>
                  <a:pt x="1546358" y="135313"/>
                </a:lnTo>
                <a:lnTo>
                  <a:pt x="1553502" y="125393"/>
                </a:lnTo>
                <a:lnTo>
                  <a:pt x="1560250" y="115472"/>
                </a:lnTo>
                <a:lnTo>
                  <a:pt x="1567791" y="105949"/>
                </a:lnTo>
                <a:lnTo>
                  <a:pt x="1575729" y="97219"/>
                </a:lnTo>
                <a:lnTo>
                  <a:pt x="1583271" y="88489"/>
                </a:lnTo>
                <a:lnTo>
                  <a:pt x="1591606" y="80553"/>
                </a:lnTo>
                <a:lnTo>
                  <a:pt x="1599544" y="72616"/>
                </a:lnTo>
                <a:lnTo>
                  <a:pt x="1607879" y="65474"/>
                </a:lnTo>
                <a:lnTo>
                  <a:pt x="1615817" y="58728"/>
                </a:lnTo>
                <a:lnTo>
                  <a:pt x="1623358" y="52776"/>
                </a:lnTo>
                <a:lnTo>
                  <a:pt x="1631693" y="46427"/>
                </a:lnTo>
                <a:lnTo>
                  <a:pt x="1639235" y="40871"/>
                </a:lnTo>
                <a:lnTo>
                  <a:pt x="1654317" y="30951"/>
                </a:lnTo>
                <a:lnTo>
                  <a:pt x="1668606" y="22618"/>
                </a:lnTo>
                <a:lnTo>
                  <a:pt x="1680910" y="15872"/>
                </a:lnTo>
                <a:lnTo>
                  <a:pt x="1691230" y="11110"/>
                </a:lnTo>
                <a:lnTo>
                  <a:pt x="1699565" y="6745"/>
                </a:lnTo>
                <a:lnTo>
                  <a:pt x="1708297" y="3571"/>
                </a:lnTo>
                <a:lnTo>
                  <a:pt x="171782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D2C9504-BF64-4404-A963-8C0587AE3299}"/>
              </a:ext>
            </a:extLst>
          </p:cNvPr>
          <p:cNvSpPr/>
          <p:nvPr/>
        </p:nvSpPr>
        <p:spPr>
          <a:xfrm>
            <a:off x="4014222" y="1659255"/>
            <a:ext cx="1769745" cy="176974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KSO_Shape">
            <a:extLst>
              <a:ext uri="{FF2B5EF4-FFF2-40B4-BE49-F238E27FC236}">
                <a16:creationId xmlns:a16="http://schemas.microsoft.com/office/drawing/2014/main" id="{BE9FE801-D071-4D96-A369-4F04AB9B36F3}"/>
              </a:ext>
            </a:extLst>
          </p:cNvPr>
          <p:cNvSpPr/>
          <p:nvPr/>
        </p:nvSpPr>
        <p:spPr bwMode="auto">
          <a:xfrm>
            <a:off x="4555877" y="2117090"/>
            <a:ext cx="687070" cy="854710"/>
          </a:xfrm>
          <a:custGeom>
            <a:avLst/>
            <a:gdLst>
              <a:gd name="T0" fmla="*/ 1652585 w 5505447"/>
              <a:gd name="T1" fmla="*/ 4997450 h 6858000"/>
              <a:gd name="T2" fmla="*/ 1652586 w 5505447"/>
              <a:gd name="T3" fmla="*/ 4335463 h 6858000"/>
              <a:gd name="T4" fmla="*/ 4694235 w 5505447"/>
              <a:gd name="T5" fmla="*/ 4089400 h 6858000"/>
              <a:gd name="T6" fmla="*/ 3722685 w 5505447"/>
              <a:gd name="T7" fmla="*/ 3795713 h 6858000"/>
              <a:gd name="T8" fmla="*/ 2624135 w 5505447"/>
              <a:gd name="T9" fmla="*/ 3611563 h 6858000"/>
              <a:gd name="T10" fmla="*/ 2881310 w 5505447"/>
              <a:gd name="T11" fmla="*/ 4089401 h 6858000"/>
              <a:gd name="T12" fmla="*/ 3722685 w 5505447"/>
              <a:gd name="T13" fmla="*/ 3071816 h 6858000"/>
              <a:gd name="T14" fmla="*/ 2624135 w 5505447"/>
              <a:gd name="T15" fmla="*/ 2995616 h 6858000"/>
              <a:gd name="T16" fmla="*/ 3722685 w 5505447"/>
              <a:gd name="T17" fmla="*/ 2703514 h 6858000"/>
              <a:gd name="T18" fmla="*/ 3544885 w 5505447"/>
              <a:gd name="T19" fmla="*/ 2517776 h 6858000"/>
              <a:gd name="T20" fmla="*/ 811212 w 5505447"/>
              <a:gd name="T21" fmla="*/ 3181354 h 6858000"/>
              <a:gd name="T22" fmla="*/ 1652588 w 5505447"/>
              <a:gd name="T23" fmla="*/ 1979617 h 6858000"/>
              <a:gd name="T24" fmla="*/ 2624135 w 5505447"/>
              <a:gd name="T25" fmla="*/ 1903417 h 6858000"/>
              <a:gd name="T26" fmla="*/ 1652588 w 5505447"/>
              <a:gd name="T27" fmla="*/ 1609729 h 6858000"/>
              <a:gd name="T28" fmla="*/ 3544885 w 5505447"/>
              <a:gd name="T29" fmla="*/ 1609728 h 6858000"/>
              <a:gd name="T30" fmla="*/ 4728059 w 5505447"/>
              <a:gd name="T31" fmla="*/ 5365062 h 6858000"/>
              <a:gd name="T32" fmla="*/ 550863 w 5505447"/>
              <a:gd name="T33" fmla="*/ 830266 h 6858000"/>
              <a:gd name="T34" fmla="*/ 3519813 w 5505447"/>
              <a:gd name="T35" fmla="*/ 482329 h 6858000"/>
              <a:gd name="T36" fmla="*/ 3474335 w 5505447"/>
              <a:gd name="T37" fmla="*/ 533264 h 6858000"/>
              <a:gd name="T38" fmla="*/ 3463913 w 5505447"/>
              <a:gd name="T39" fmla="*/ 603618 h 6858000"/>
              <a:gd name="T40" fmla="*/ 3493284 w 5505447"/>
              <a:gd name="T41" fmla="*/ 665695 h 6858000"/>
              <a:gd name="T42" fmla="*/ 3551394 w 5505447"/>
              <a:gd name="T43" fmla="*/ 701349 h 6858000"/>
              <a:gd name="T44" fmla="*/ 3622453 w 5505447"/>
              <a:gd name="T45" fmla="*/ 697848 h 6858000"/>
              <a:gd name="T46" fmla="*/ 3676773 w 5505447"/>
              <a:gd name="T47" fmla="*/ 656781 h 6858000"/>
              <a:gd name="T48" fmla="*/ 3700143 w 5505447"/>
              <a:gd name="T49" fmla="*/ 591521 h 6858000"/>
              <a:gd name="T50" fmla="*/ 3683405 w 5505447"/>
              <a:gd name="T51" fmla="*/ 523077 h 6858000"/>
              <a:gd name="T52" fmla="*/ 3632875 w 5505447"/>
              <a:gd name="T53" fmla="*/ 477235 h 6858000"/>
              <a:gd name="T54" fmla="*/ 1963242 w 5505447"/>
              <a:gd name="T55" fmla="*/ 465775 h 6858000"/>
              <a:gd name="T56" fmla="*/ 1899340 w 5505447"/>
              <a:gd name="T57" fmla="*/ 492516 h 6858000"/>
              <a:gd name="T58" fmla="*/ 1861189 w 5505447"/>
              <a:gd name="T59" fmla="*/ 549499 h 6858000"/>
              <a:gd name="T60" fmla="*/ 1861189 w 5505447"/>
              <a:gd name="T61" fmla="*/ 620808 h 6858000"/>
              <a:gd name="T62" fmla="*/ 1899340 w 5505447"/>
              <a:gd name="T63" fmla="*/ 677792 h 6858000"/>
              <a:gd name="T64" fmla="*/ 1963242 w 5505447"/>
              <a:gd name="T65" fmla="*/ 704533 h 6858000"/>
              <a:gd name="T66" fmla="*/ 2032549 w 5505447"/>
              <a:gd name="T67" fmla="*/ 690526 h 6858000"/>
              <a:gd name="T68" fmla="*/ 2080873 w 5505447"/>
              <a:gd name="T69" fmla="*/ 642456 h 6858000"/>
              <a:gd name="T70" fmla="*/ 2094861 w 5505447"/>
              <a:gd name="T71" fmla="*/ 572739 h 6858000"/>
              <a:gd name="T72" fmla="*/ 2067838 w 5505447"/>
              <a:gd name="T73" fmla="*/ 509070 h 6858000"/>
              <a:gd name="T74" fmla="*/ 2010930 w 5505447"/>
              <a:gd name="T75" fmla="*/ 470550 h 6858000"/>
              <a:gd name="T76" fmla="*/ 4885370 w 5505447"/>
              <a:gd name="T77" fmla="*/ 295278 h 6858000"/>
              <a:gd name="T78" fmla="*/ 5069837 w 5505447"/>
              <a:gd name="T79" fmla="*/ 323534 h 6858000"/>
              <a:gd name="T80" fmla="*/ 5232080 w 5505447"/>
              <a:gd name="T81" fmla="*/ 401318 h 6858000"/>
              <a:gd name="T82" fmla="*/ 5363842 w 5505447"/>
              <a:gd name="T83" fmla="*/ 521327 h 6858000"/>
              <a:gd name="T84" fmla="*/ 5456552 w 5505447"/>
              <a:gd name="T85" fmla="*/ 674037 h 6858000"/>
              <a:gd name="T86" fmla="*/ 5502272 w 5505447"/>
              <a:gd name="T87" fmla="*/ 852146 h 6858000"/>
              <a:gd name="T88" fmla="*/ 5495605 w 5505447"/>
              <a:gd name="T89" fmla="*/ 6347485 h 6858000"/>
              <a:gd name="T90" fmla="*/ 5437502 w 5505447"/>
              <a:gd name="T91" fmla="*/ 6520197 h 6858000"/>
              <a:gd name="T92" fmla="*/ 5333997 w 5505447"/>
              <a:gd name="T93" fmla="*/ 6665922 h 6858000"/>
              <a:gd name="T94" fmla="*/ 5193980 w 5505447"/>
              <a:gd name="T95" fmla="*/ 6775772 h 6858000"/>
              <a:gd name="T96" fmla="*/ 5025387 w 5505447"/>
              <a:gd name="T97" fmla="*/ 6842126 h 6858000"/>
              <a:gd name="T98" fmla="*/ 588010 w 5505447"/>
              <a:gd name="T99" fmla="*/ 6857048 h 6858000"/>
              <a:gd name="T100" fmla="*/ 406718 w 5505447"/>
              <a:gd name="T101" fmla="*/ 6820220 h 6858000"/>
              <a:gd name="T102" fmla="*/ 248920 w 5505447"/>
              <a:gd name="T103" fmla="*/ 6734499 h 6858000"/>
              <a:gd name="T104" fmla="*/ 123190 w 5505447"/>
              <a:gd name="T105" fmla="*/ 6609092 h 6858000"/>
              <a:gd name="T106" fmla="*/ 37465 w 5505447"/>
              <a:gd name="T107" fmla="*/ 6450985 h 6858000"/>
              <a:gd name="T108" fmla="*/ 953 w 5505447"/>
              <a:gd name="T109" fmla="*/ 6270019 h 6858000"/>
              <a:gd name="T110" fmla="*/ 15875 w 5505447"/>
              <a:gd name="T111" fmla="*/ 775315 h 6858000"/>
              <a:gd name="T112" fmla="*/ 82233 w 5505447"/>
              <a:gd name="T113" fmla="*/ 606731 h 6858000"/>
              <a:gd name="T114" fmla="*/ 192088 w 5505447"/>
              <a:gd name="T115" fmla="*/ 466720 h 6858000"/>
              <a:gd name="T116" fmla="*/ 337820 w 5505447"/>
              <a:gd name="T117" fmla="*/ 363220 h 6858000"/>
              <a:gd name="T118" fmla="*/ 510223 w 5505447"/>
              <a:gd name="T119" fmla="*/ 30512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505447" h="6858000">
                <a:moveTo>
                  <a:pt x="4951951" y="5119688"/>
                </a:moveTo>
                <a:lnTo>
                  <a:pt x="4954585" y="5119688"/>
                </a:lnTo>
                <a:lnTo>
                  <a:pt x="4953367" y="5121008"/>
                </a:lnTo>
                <a:lnTo>
                  <a:pt x="4951951" y="5119688"/>
                </a:lnTo>
                <a:close/>
                <a:moveTo>
                  <a:pt x="3981447" y="5119688"/>
                </a:moveTo>
                <a:lnTo>
                  <a:pt x="4951950" y="5119688"/>
                </a:lnTo>
                <a:lnTo>
                  <a:pt x="3981447" y="6160425"/>
                </a:lnTo>
                <a:lnTo>
                  <a:pt x="3981447" y="5119688"/>
                </a:lnTo>
                <a:close/>
                <a:moveTo>
                  <a:pt x="1652585" y="4889500"/>
                </a:moveTo>
                <a:lnTo>
                  <a:pt x="2624135" y="4889500"/>
                </a:lnTo>
                <a:lnTo>
                  <a:pt x="2624135" y="4997450"/>
                </a:lnTo>
                <a:lnTo>
                  <a:pt x="1652585" y="4997450"/>
                </a:lnTo>
                <a:lnTo>
                  <a:pt x="1652585" y="4889500"/>
                </a:lnTo>
                <a:close/>
                <a:moveTo>
                  <a:pt x="1652585" y="4705350"/>
                </a:moveTo>
                <a:lnTo>
                  <a:pt x="2624135" y="4705350"/>
                </a:lnTo>
                <a:lnTo>
                  <a:pt x="2624135" y="4813300"/>
                </a:lnTo>
                <a:lnTo>
                  <a:pt x="1652585" y="4813300"/>
                </a:lnTo>
                <a:lnTo>
                  <a:pt x="1652585" y="4705350"/>
                </a:lnTo>
                <a:close/>
                <a:moveTo>
                  <a:pt x="1652585" y="4519613"/>
                </a:moveTo>
                <a:lnTo>
                  <a:pt x="2624135" y="4519613"/>
                </a:lnTo>
                <a:lnTo>
                  <a:pt x="2624135" y="4629151"/>
                </a:lnTo>
                <a:lnTo>
                  <a:pt x="1652585" y="4629151"/>
                </a:lnTo>
                <a:lnTo>
                  <a:pt x="1652585" y="4519613"/>
                </a:lnTo>
                <a:close/>
                <a:moveTo>
                  <a:pt x="1652586" y="4335463"/>
                </a:moveTo>
                <a:lnTo>
                  <a:pt x="2624135" y="4335463"/>
                </a:lnTo>
                <a:lnTo>
                  <a:pt x="2624135" y="4443413"/>
                </a:lnTo>
                <a:lnTo>
                  <a:pt x="1652586" y="4443413"/>
                </a:lnTo>
                <a:lnTo>
                  <a:pt x="1652586" y="4335463"/>
                </a:lnTo>
                <a:close/>
                <a:moveTo>
                  <a:pt x="811210" y="4335463"/>
                </a:moveTo>
                <a:lnTo>
                  <a:pt x="1474786" y="4335463"/>
                </a:lnTo>
                <a:lnTo>
                  <a:pt x="1474786" y="4997451"/>
                </a:lnTo>
                <a:lnTo>
                  <a:pt x="811210" y="4997451"/>
                </a:lnTo>
                <a:lnTo>
                  <a:pt x="811210" y="4335463"/>
                </a:lnTo>
                <a:close/>
                <a:moveTo>
                  <a:pt x="3722685" y="3981450"/>
                </a:moveTo>
                <a:lnTo>
                  <a:pt x="4694235" y="3981450"/>
                </a:lnTo>
                <a:lnTo>
                  <a:pt x="4694235" y="4089400"/>
                </a:lnTo>
                <a:lnTo>
                  <a:pt x="3722685" y="4089400"/>
                </a:lnTo>
                <a:lnTo>
                  <a:pt x="3722685" y="3981450"/>
                </a:lnTo>
                <a:close/>
                <a:moveTo>
                  <a:pt x="1652586" y="3981450"/>
                </a:moveTo>
                <a:lnTo>
                  <a:pt x="2624135" y="3981450"/>
                </a:lnTo>
                <a:lnTo>
                  <a:pt x="2624135" y="4089400"/>
                </a:lnTo>
                <a:lnTo>
                  <a:pt x="1652586" y="4089400"/>
                </a:lnTo>
                <a:lnTo>
                  <a:pt x="1652586" y="3981450"/>
                </a:lnTo>
                <a:close/>
                <a:moveTo>
                  <a:pt x="3722685" y="3795713"/>
                </a:moveTo>
                <a:lnTo>
                  <a:pt x="4694235" y="3795713"/>
                </a:lnTo>
                <a:lnTo>
                  <a:pt x="4694235" y="3905251"/>
                </a:lnTo>
                <a:lnTo>
                  <a:pt x="3722685" y="3905251"/>
                </a:lnTo>
                <a:lnTo>
                  <a:pt x="3722685" y="3795713"/>
                </a:lnTo>
                <a:close/>
                <a:moveTo>
                  <a:pt x="1652586" y="3795713"/>
                </a:moveTo>
                <a:lnTo>
                  <a:pt x="2624135" y="3795713"/>
                </a:lnTo>
                <a:lnTo>
                  <a:pt x="2624135" y="3905251"/>
                </a:lnTo>
                <a:lnTo>
                  <a:pt x="1652586" y="3905251"/>
                </a:lnTo>
                <a:lnTo>
                  <a:pt x="1652586" y="3795713"/>
                </a:lnTo>
                <a:close/>
                <a:moveTo>
                  <a:pt x="3722685" y="3611563"/>
                </a:moveTo>
                <a:lnTo>
                  <a:pt x="4694235" y="3611563"/>
                </a:lnTo>
                <a:lnTo>
                  <a:pt x="4694235" y="3719513"/>
                </a:lnTo>
                <a:lnTo>
                  <a:pt x="3722685" y="3719513"/>
                </a:lnTo>
                <a:lnTo>
                  <a:pt x="3722685" y="3611563"/>
                </a:lnTo>
                <a:close/>
                <a:moveTo>
                  <a:pt x="1652586" y="3611563"/>
                </a:moveTo>
                <a:lnTo>
                  <a:pt x="2624135" y="3611563"/>
                </a:lnTo>
                <a:lnTo>
                  <a:pt x="2624135" y="3719513"/>
                </a:lnTo>
                <a:lnTo>
                  <a:pt x="1652586" y="3719513"/>
                </a:lnTo>
                <a:lnTo>
                  <a:pt x="1652586" y="3611563"/>
                </a:lnTo>
                <a:close/>
                <a:moveTo>
                  <a:pt x="3722685" y="3427415"/>
                </a:moveTo>
                <a:lnTo>
                  <a:pt x="4694235" y="3427415"/>
                </a:lnTo>
                <a:lnTo>
                  <a:pt x="4694235" y="3535363"/>
                </a:lnTo>
                <a:lnTo>
                  <a:pt x="3722685" y="3535363"/>
                </a:lnTo>
                <a:lnTo>
                  <a:pt x="3722685" y="3427415"/>
                </a:lnTo>
                <a:close/>
                <a:moveTo>
                  <a:pt x="2881310" y="3427415"/>
                </a:moveTo>
                <a:lnTo>
                  <a:pt x="3544885" y="3427415"/>
                </a:lnTo>
                <a:lnTo>
                  <a:pt x="3544885" y="4089401"/>
                </a:lnTo>
                <a:lnTo>
                  <a:pt x="2881310" y="4089401"/>
                </a:lnTo>
                <a:lnTo>
                  <a:pt x="2881310" y="3427415"/>
                </a:lnTo>
                <a:close/>
                <a:moveTo>
                  <a:pt x="1652586" y="3427415"/>
                </a:moveTo>
                <a:lnTo>
                  <a:pt x="2624135" y="3427415"/>
                </a:lnTo>
                <a:lnTo>
                  <a:pt x="2624135" y="3535365"/>
                </a:lnTo>
                <a:lnTo>
                  <a:pt x="1652586" y="3535365"/>
                </a:lnTo>
                <a:lnTo>
                  <a:pt x="1652586" y="3427415"/>
                </a:lnTo>
                <a:close/>
                <a:moveTo>
                  <a:pt x="811211" y="3427415"/>
                </a:moveTo>
                <a:lnTo>
                  <a:pt x="1474786" y="3427415"/>
                </a:lnTo>
                <a:lnTo>
                  <a:pt x="1474786" y="4089401"/>
                </a:lnTo>
                <a:lnTo>
                  <a:pt x="811211" y="4089401"/>
                </a:lnTo>
                <a:lnTo>
                  <a:pt x="811211" y="3427415"/>
                </a:lnTo>
                <a:close/>
                <a:moveTo>
                  <a:pt x="3722685" y="3071816"/>
                </a:moveTo>
                <a:lnTo>
                  <a:pt x="4694235" y="3071816"/>
                </a:lnTo>
                <a:lnTo>
                  <a:pt x="4694235" y="3181354"/>
                </a:lnTo>
                <a:lnTo>
                  <a:pt x="3722685" y="3181354"/>
                </a:lnTo>
                <a:lnTo>
                  <a:pt x="3722685" y="3071816"/>
                </a:lnTo>
                <a:close/>
                <a:moveTo>
                  <a:pt x="1652587" y="3071816"/>
                </a:moveTo>
                <a:lnTo>
                  <a:pt x="2624135" y="3071816"/>
                </a:lnTo>
                <a:lnTo>
                  <a:pt x="2624135" y="3181354"/>
                </a:lnTo>
                <a:lnTo>
                  <a:pt x="1652587" y="3181354"/>
                </a:lnTo>
                <a:lnTo>
                  <a:pt x="1652587" y="3071816"/>
                </a:lnTo>
                <a:close/>
                <a:moveTo>
                  <a:pt x="1652587" y="2887666"/>
                </a:moveTo>
                <a:lnTo>
                  <a:pt x="2624135" y="2887666"/>
                </a:lnTo>
                <a:lnTo>
                  <a:pt x="2624135" y="2995616"/>
                </a:lnTo>
                <a:lnTo>
                  <a:pt x="1652587" y="2995616"/>
                </a:lnTo>
                <a:lnTo>
                  <a:pt x="1652587" y="2887666"/>
                </a:lnTo>
                <a:close/>
                <a:moveTo>
                  <a:pt x="3722685" y="2887665"/>
                </a:moveTo>
                <a:lnTo>
                  <a:pt x="4694235" y="2887665"/>
                </a:lnTo>
                <a:lnTo>
                  <a:pt x="4694235" y="2995615"/>
                </a:lnTo>
                <a:lnTo>
                  <a:pt x="3722685" y="2995615"/>
                </a:lnTo>
                <a:lnTo>
                  <a:pt x="3722685" y="2887665"/>
                </a:lnTo>
                <a:close/>
                <a:moveTo>
                  <a:pt x="3722685" y="2703514"/>
                </a:moveTo>
                <a:lnTo>
                  <a:pt x="4694235" y="2703514"/>
                </a:lnTo>
                <a:lnTo>
                  <a:pt x="4694235" y="2811465"/>
                </a:lnTo>
                <a:lnTo>
                  <a:pt x="3722685" y="2811465"/>
                </a:lnTo>
                <a:lnTo>
                  <a:pt x="3722685" y="2703514"/>
                </a:lnTo>
                <a:close/>
                <a:moveTo>
                  <a:pt x="1652587" y="2703514"/>
                </a:moveTo>
                <a:lnTo>
                  <a:pt x="2624135" y="2703514"/>
                </a:lnTo>
                <a:lnTo>
                  <a:pt x="2624135" y="2811465"/>
                </a:lnTo>
                <a:lnTo>
                  <a:pt x="1652587" y="2811465"/>
                </a:lnTo>
                <a:lnTo>
                  <a:pt x="1652587" y="2703514"/>
                </a:lnTo>
                <a:close/>
                <a:moveTo>
                  <a:pt x="3722685" y="2517776"/>
                </a:moveTo>
                <a:lnTo>
                  <a:pt x="4694235" y="2517776"/>
                </a:lnTo>
                <a:lnTo>
                  <a:pt x="4694235" y="2627315"/>
                </a:lnTo>
                <a:lnTo>
                  <a:pt x="3722685" y="2627315"/>
                </a:lnTo>
                <a:lnTo>
                  <a:pt x="3722685" y="2517776"/>
                </a:lnTo>
                <a:close/>
                <a:moveTo>
                  <a:pt x="2881310" y="2517776"/>
                </a:moveTo>
                <a:lnTo>
                  <a:pt x="3544885" y="2517776"/>
                </a:lnTo>
                <a:lnTo>
                  <a:pt x="3544885" y="3181354"/>
                </a:lnTo>
                <a:lnTo>
                  <a:pt x="2881310" y="3181354"/>
                </a:lnTo>
                <a:lnTo>
                  <a:pt x="2881310" y="2517776"/>
                </a:lnTo>
                <a:close/>
                <a:moveTo>
                  <a:pt x="1652587" y="2517776"/>
                </a:moveTo>
                <a:lnTo>
                  <a:pt x="2624135" y="2517776"/>
                </a:lnTo>
                <a:lnTo>
                  <a:pt x="2624135" y="2627315"/>
                </a:lnTo>
                <a:lnTo>
                  <a:pt x="1652587" y="2627315"/>
                </a:lnTo>
                <a:lnTo>
                  <a:pt x="1652587" y="2517776"/>
                </a:lnTo>
                <a:close/>
                <a:moveTo>
                  <a:pt x="811212" y="2517776"/>
                </a:moveTo>
                <a:lnTo>
                  <a:pt x="1474787" y="2517776"/>
                </a:lnTo>
                <a:lnTo>
                  <a:pt x="1474787" y="3181354"/>
                </a:lnTo>
                <a:lnTo>
                  <a:pt x="811212" y="3181354"/>
                </a:lnTo>
                <a:lnTo>
                  <a:pt x="811212" y="2517776"/>
                </a:lnTo>
                <a:close/>
                <a:moveTo>
                  <a:pt x="3722685" y="2163766"/>
                </a:moveTo>
                <a:lnTo>
                  <a:pt x="4694235" y="2163766"/>
                </a:lnTo>
                <a:lnTo>
                  <a:pt x="4694235" y="2273303"/>
                </a:lnTo>
                <a:lnTo>
                  <a:pt x="3722685" y="2273303"/>
                </a:lnTo>
                <a:lnTo>
                  <a:pt x="3722685" y="2163766"/>
                </a:lnTo>
                <a:close/>
                <a:moveTo>
                  <a:pt x="1652588" y="2163766"/>
                </a:moveTo>
                <a:lnTo>
                  <a:pt x="2624135" y="2163766"/>
                </a:lnTo>
                <a:lnTo>
                  <a:pt x="2624135" y="2273304"/>
                </a:lnTo>
                <a:lnTo>
                  <a:pt x="1652588" y="2273304"/>
                </a:lnTo>
                <a:lnTo>
                  <a:pt x="1652588" y="2163766"/>
                </a:lnTo>
                <a:close/>
                <a:moveTo>
                  <a:pt x="1652588" y="1979617"/>
                </a:moveTo>
                <a:lnTo>
                  <a:pt x="2624135" y="1979617"/>
                </a:lnTo>
                <a:lnTo>
                  <a:pt x="2624135" y="2087566"/>
                </a:lnTo>
                <a:lnTo>
                  <a:pt x="1652588" y="2087566"/>
                </a:lnTo>
                <a:lnTo>
                  <a:pt x="1652588" y="1979617"/>
                </a:lnTo>
                <a:close/>
                <a:moveTo>
                  <a:pt x="3722685" y="1979616"/>
                </a:moveTo>
                <a:lnTo>
                  <a:pt x="4694235" y="1979616"/>
                </a:lnTo>
                <a:lnTo>
                  <a:pt x="4694235" y="2087566"/>
                </a:lnTo>
                <a:lnTo>
                  <a:pt x="3722685" y="2087566"/>
                </a:lnTo>
                <a:lnTo>
                  <a:pt x="3722685" y="1979616"/>
                </a:lnTo>
                <a:close/>
                <a:moveTo>
                  <a:pt x="1652588" y="1793879"/>
                </a:moveTo>
                <a:lnTo>
                  <a:pt x="2624135" y="1793879"/>
                </a:lnTo>
                <a:lnTo>
                  <a:pt x="2624135" y="1903417"/>
                </a:lnTo>
                <a:lnTo>
                  <a:pt x="1652588" y="1903417"/>
                </a:lnTo>
                <a:lnTo>
                  <a:pt x="1652588" y="1793879"/>
                </a:lnTo>
                <a:close/>
                <a:moveTo>
                  <a:pt x="3722685" y="1793878"/>
                </a:moveTo>
                <a:lnTo>
                  <a:pt x="4694235" y="1793878"/>
                </a:lnTo>
                <a:lnTo>
                  <a:pt x="4694235" y="1903416"/>
                </a:lnTo>
                <a:lnTo>
                  <a:pt x="3722685" y="1903416"/>
                </a:lnTo>
                <a:lnTo>
                  <a:pt x="3722685" y="1793878"/>
                </a:lnTo>
                <a:close/>
                <a:moveTo>
                  <a:pt x="1652588" y="1609729"/>
                </a:moveTo>
                <a:lnTo>
                  <a:pt x="2624135" y="1609729"/>
                </a:lnTo>
                <a:lnTo>
                  <a:pt x="2624135" y="1719267"/>
                </a:lnTo>
                <a:lnTo>
                  <a:pt x="1652588" y="1719267"/>
                </a:lnTo>
                <a:lnTo>
                  <a:pt x="1652588" y="1609729"/>
                </a:lnTo>
                <a:close/>
                <a:moveTo>
                  <a:pt x="811213" y="1609729"/>
                </a:moveTo>
                <a:lnTo>
                  <a:pt x="1474788" y="1609729"/>
                </a:lnTo>
                <a:lnTo>
                  <a:pt x="1474788" y="2273303"/>
                </a:lnTo>
                <a:lnTo>
                  <a:pt x="811213" y="2273303"/>
                </a:lnTo>
                <a:lnTo>
                  <a:pt x="811213" y="1609729"/>
                </a:lnTo>
                <a:close/>
                <a:moveTo>
                  <a:pt x="3722685" y="1609728"/>
                </a:moveTo>
                <a:lnTo>
                  <a:pt x="4694235" y="1609728"/>
                </a:lnTo>
                <a:lnTo>
                  <a:pt x="4694235" y="1719266"/>
                </a:lnTo>
                <a:lnTo>
                  <a:pt x="3722685" y="1719266"/>
                </a:lnTo>
                <a:lnTo>
                  <a:pt x="3722685" y="1609728"/>
                </a:lnTo>
                <a:close/>
                <a:moveTo>
                  <a:pt x="2881310" y="1609728"/>
                </a:moveTo>
                <a:lnTo>
                  <a:pt x="3544885" y="1609728"/>
                </a:lnTo>
                <a:lnTo>
                  <a:pt x="3544885" y="2273303"/>
                </a:lnTo>
                <a:lnTo>
                  <a:pt x="2881310" y="2273303"/>
                </a:lnTo>
                <a:lnTo>
                  <a:pt x="2881310" y="1609728"/>
                </a:lnTo>
                <a:close/>
                <a:moveTo>
                  <a:pt x="550863" y="830266"/>
                </a:moveTo>
                <a:lnTo>
                  <a:pt x="550863" y="6173788"/>
                </a:lnTo>
                <a:lnTo>
                  <a:pt x="3970893" y="6173788"/>
                </a:lnTo>
                <a:lnTo>
                  <a:pt x="3972506" y="6175293"/>
                </a:lnTo>
                <a:lnTo>
                  <a:pt x="3973909" y="6173788"/>
                </a:lnTo>
                <a:lnTo>
                  <a:pt x="3981237" y="6173788"/>
                </a:lnTo>
                <a:lnTo>
                  <a:pt x="3981447" y="6173561"/>
                </a:lnTo>
                <a:lnTo>
                  <a:pt x="3981447" y="6165704"/>
                </a:lnTo>
                <a:lnTo>
                  <a:pt x="4728059" y="5365062"/>
                </a:lnTo>
                <a:lnTo>
                  <a:pt x="4609280" y="5493722"/>
                </a:lnTo>
                <a:lnTo>
                  <a:pt x="4732169" y="5360654"/>
                </a:lnTo>
                <a:lnTo>
                  <a:pt x="4954584" y="5122143"/>
                </a:lnTo>
                <a:lnTo>
                  <a:pt x="4953428" y="5121066"/>
                </a:lnTo>
                <a:lnTo>
                  <a:pt x="4954585" y="5119813"/>
                </a:lnTo>
                <a:lnTo>
                  <a:pt x="4954585" y="5119688"/>
                </a:lnTo>
                <a:lnTo>
                  <a:pt x="4954585" y="830266"/>
                </a:lnTo>
                <a:lnTo>
                  <a:pt x="3916359" y="830266"/>
                </a:lnTo>
                <a:lnTo>
                  <a:pt x="3916359" y="990601"/>
                </a:lnTo>
                <a:lnTo>
                  <a:pt x="1639884" y="990601"/>
                </a:lnTo>
                <a:lnTo>
                  <a:pt x="1639884" y="830266"/>
                </a:lnTo>
                <a:lnTo>
                  <a:pt x="550863" y="830266"/>
                </a:lnTo>
                <a:close/>
                <a:moveTo>
                  <a:pt x="3581397" y="465138"/>
                </a:moveTo>
                <a:lnTo>
                  <a:pt x="3575396" y="465456"/>
                </a:lnTo>
                <a:lnTo>
                  <a:pt x="3569396" y="465775"/>
                </a:lnTo>
                <a:lnTo>
                  <a:pt x="3563079" y="466730"/>
                </a:lnTo>
                <a:lnTo>
                  <a:pt x="3557395" y="467685"/>
                </a:lnTo>
                <a:lnTo>
                  <a:pt x="3551394" y="468958"/>
                </a:lnTo>
                <a:lnTo>
                  <a:pt x="3546025" y="470550"/>
                </a:lnTo>
                <a:lnTo>
                  <a:pt x="3540656" y="472460"/>
                </a:lnTo>
                <a:lnTo>
                  <a:pt x="3534972" y="474688"/>
                </a:lnTo>
                <a:lnTo>
                  <a:pt x="3529919" y="477235"/>
                </a:lnTo>
                <a:lnTo>
                  <a:pt x="3524550" y="479782"/>
                </a:lnTo>
                <a:lnTo>
                  <a:pt x="3519813" y="482329"/>
                </a:lnTo>
                <a:lnTo>
                  <a:pt x="3514760" y="485831"/>
                </a:lnTo>
                <a:lnTo>
                  <a:pt x="3510338" y="489014"/>
                </a:lnTo>
                <a:lnTo>
                  <a:pt x="3505917" y="492516"/>
                </a:lnTo>
                <a:lnTo>
                  <a:pt x="3501495" y="496654"/>
                </a:lnTo>
                <a:lnTo>
                  <a:pt x="3497390" y="500474"/>
                </a:lnTo>
                <a:lnTo>
                  <a:pt x="3493284" y="504294"/>
                </a:lnTo>
                <a:lnTo>
                  <a:pt x="3489494" y="509070"/>
                </a:lnTo>
                <a:lnTo>
                  <a:pt x="3486020" y="513526"/>
                </a:lnTo>
                <a:lnTo>
                  <a:pt x="3482862" y="517983"/>
                </a:lnTo>
                <a:lnTo>
                  <a:pt x="3479388" y="523077"/>
                </a:lnTo>
                <a:lnTo>
                  <a:pt x="3476862" y="527852"/>
                </a:lnTo>
                <a:lnTo>
                  <a:pt x="3474335" y="533264"/>
                </a:lnTo>
                <a:lnTo>
                  <a:pt x="3471809" y="538357"/>
                </a:lnTo>
                <a:lnTo>
                  <a:pt x="3469598" y="544087"/>
                </a:lnTo>
                <a:lnTo>
                  <a:pt x="3467703" y="549499"/>
                </a:lnTo>
                <a:lnTo>
                  <a:pt x="3466124" y="555229"/>
                </a:lnTo>
                <a:lnTo>
                  <a:pt x="3464861" y="560960"/>
                </a:lnTo>
                <a:lnTo>
                  <a:pt x="3463913" y="567008"/>
                </a:lnTo>
                <a:lnTo>
                  <a:pt x="3462966" y="572738"/>
                </a:lnTo>
                <a:lnTo>
                  <a:pt x="3462650" y="579105"/>
                </a:lnTo>
                <a:lnTo>
                  <a:pt x="3462334" y="585154"/>
                </a:lnTo>
                <a:lnTo>
                  <a:pt x="3462650" y="591521"/>
                </a:lnTo>
                <a:lnTo>
                  <a:pt x="3462966" y="597251"/>
                </a:lnTo>
                <a:lnTo>
                  <a:pt x="3463913" y="603618"/>
                </a:lnTo>
                <a:lnTo>
                  <a:pt x="3464861" y="609348"/>
                </a:lnTo>
                <a:lnTo>
                  <a:pt x="3466124" y="615397"/>
                </a:lnTo>
                <a:lnTo>
                  <a:pt x="3467703" y="620808"/>
                </a:lnTo>
                <a:lnTo>
                  <a:pt x="3469598" y="626539"/>
                </a:lnTo>
                <a:lnTo>
                  <a:pt x="3471809" y="631950"/>
                </a:lnTo>
                <a:lnTo>
                  <a:pt x="3474335" y="637362"/>
                </a:lnTo>
                <a:lnTo>
                  <a:pt x="3476862" y="642456"/>
                </a:lnTo>
                <a:lnTo>
                  <a:pt x="3479388" y="647231"/>
                </a:lnTo>
                <a:lnTo>
                  <a:pt x="3482862" y="652324"/>
                </a:lnTo>
                <a:lnTo>
                  <a:pt x="3486020" y="656781"/>
                </a:lnTo>
                <a:lnTo>
                  <a:pt x="3489494" y="661556"/>
                </a:lnTo>
                <a:lnTo>
                  <a:pt x="3493284" y="665695"/>
                </a:lnTo>
                <a:lnTo>
                  <a:pt x="3497390" y="669833"/>
                </a:lnTo>
                <a:lnTo>
                  <a:pt x="3501495" y="673972"/>
                </a:lnTo>
                <a:lnTo>
                  <a:pt x="3505917" y="677792"/>
                </a:lnTo>
                <a:lnTo>
                  <a:pt x="3510338" y="681294"/>
                </a:lnTo>
                <a:lnTo>
                  <a:pt x="3514760" y="684795"/>
                </a:lnTo>
                <a:lnTo>
                  <a:pt x="3519813" y="687661"/>
                </a:lnTo>
                <a:lnTo>
                  <a:pt x="3524550" y="690526"/>
                </a:lnTo>
                <a:lnTo>
                  <a:pt x="3529919" y="693072"/>
                </a:lnTo>
                <a:lnTo>
                  <a:pt x="3534972" y="695938"/>
                </a:lnTo>
                <a:lnTo>
                  <a:pt x="3540656" y="697848"/>
                </a:lnTo>
                <a:lnTo>
                  <a:pt x="3546025" y="699758"/>
                </a:lnTo>
                <a:lnTo>
                  <a:pt x="3551394" y="701349"/>
                </a:lnTo>
                <a:lnTo>
                  <a:pt x="3557395" y="702623"/>
                </a:lnTo>
                <a:lnTo>
                  <a:pt x="3563079" y="703578"/>
                </a:lnTo>
                <a:lnTo>
                  <a:pt x="3569396" y="704533"/>
                </a:lnTo>
                <a:lnTo>
                  <a:pt x="3575396" y="704851"/>
                </a:lnTo>
                <a:lnTo>
                  <a:pt x="3581397" y="704851"/>
                </a:lnTo>
                <a:lnTo>
                  <a:pt x="3587713" y="704851"/>
                </a:lnTo>
                <a:lnTo>
                  <a:pt x="3593713" y="704533"/>
                </a:lnTo>
                <a:lnTo>
                  <a:pt x="3599714" y="703578"/>
                </a:lnTo>
                <a:lnTo>
                  <a:pt x="3605399" y="702623"/>
                </a:lnTo>
                <a:lnTo>
                  <a:pt x="3611399" y="701349"/>
                </a:lnTo>
                <a:lnTo>
                  <a:pt x="3616768" y="699758"/>
                </a:lnTo>
                <a:lnTo>
                  <a:pt x="3622453" y="697848"/>
                </a:lnTo>
                <a:lnTo>
                  <a:pt x="3627822" y="695938"/>
                </a:lnTo>
                <a:lnTo>
                  <a:pt x="3632875" y="693072"/>
                </a:lnTo>
                <a:lnTo>
                  <a:pt x="3638243" y="690526"/>
                </a:lnTo>
                <a:lnTo>
                  <a:pt x="3642981" y="687661"/>
                </a:lnTo>
                <a:lnTo>
                  <a:pt x="3648034" y="684795"/>
                </a:lnTo>
                <a:lnTo>
                  <a:pt x="3652455" y="681294"/>
                </a:lnTo>
                <a:lnTo>
                  <a:pt x="3657192" y="677792"/>
                </a:lnTo>
                <a:lnTo>
                  <a:pt x="3661614" y="673972"/>
                </a:lnTo>
                <a:lnTo>
                  <a:pt x="3665404" y="669833"/>
                </a:lnTo>
                <a:lnTo>
                  <a:pt x="3669509" y="665695"/>
                </a:lnTo>
                <a:lnTo>
                  <a:pt x="3673299" y="661556"/>
                </a:lnTo>
                <a:lnTo>
                  <a:pt x="3676773" y="656781"/>
                </a:lnTo>
                <a:lnTo>
                  <a:pt x="3680247" y="652324"/>
                </a:lnTo>
                <a:lnTo>
                  <a:pt x="3683405" y="647231"/>
                </a:lnTo>
                <a:lnTo>
                  <a:pt x="3685932" y="642456"/>
                </a:lnTo>
                <a:lnTo>
                  <a:pt x="3688458" y="637362"/>
                </a:lnTo>
                <a:lnTo>
                  <a:pt x="3691300" y="631950"/>
                </a:lnTo>
                <a:lnTo>
                  <a:pt x="3693195" y="626539"/>
                </a:lnTo>
                <a:lnTo>
                  <a:pt x="3695090" y="620808"/>
                </a:lnTo>
                <a:lnTo>
                  <a:pt x="3696669" y="615397"/>
                </a:lnTo>
                <a:lnTo>
                  <a:pt x="3697933" y="609348"/>
                </a:lnTo>
                <a:lnTo>
                  <a:pt x="3698880" y="603618"/>
                </a:lnTo>
                <a:lnTo>
                  <a:pt x="3699828" y="597251"/>
                </a:lnTo>
                <a:lnTo>
                  <a:pt x="3700143" y="591521"/>
                </a:lnTo>
                <a:lnTo>
                  <a:pt x="3700459" y="585154"/>
                </a:lnTo>
                <a:lnTo>
                  <a:pt x="3700143" y="579105"/>
                </a:lnTo>
                <a:lnTo>
                  <a:pt x="3699828" y="572738"/>
                </a:lnTo>
                <a:lnTo>
                  <a:pt x="3698880" y="567008"/>
                </a:lnTo>
                <a:lnTo>
                  <a:pt x="3697933" y="560960"/>
                </a:lnTo>
                <a:lnTo>
                  <a:pt x="3696669" y="555229"/>
                </a:lnTo>
                <a:lnTo>
                  <a:pt x="3695090" y="549499"/>
                </a:lnTo>
                <a:lnTo>
                  <a:pt x="3693195" y="544087"/>
                </a:lnTo>
                <a:lnTo>
                  <a:pt x="3691300" y="538357"/>
                </a:lnTo>
                <a:lnTo>
                  <a:pt x="3688458" y="533264"/>
                </a:lnTo>
                <a:lnTo>
                  <a:pt x="3685932" y="527852"/>
                </a:lnTo>
                <a:lnTo>
                  <a:pt x="3683405" y="523077"/>
                </a:lnTo>
                <a:lnTo>
                  <a:pt x="3680247" y="517983"/>
                </a:lnTo>
                <a:lnTo>
                  <a:pt x="3676773" y="513526"/>
                </a:lnTo>
                <a:lnTo>
                  <a:pt x="3673299" y="509070"/>
                </a:lnTo>
                <a:lnTo>
                  <a:pt x="3669509" y="504294"/>
                </a:lnTo>
                <a:lnTo>
                  <a:pt x="3665404" y="500474"/>
                </a:lnTo>
                <a:lnTo>
                  <a:pt x="3661614" y="496654"/>
                </a:lnTo>
                <a:lnTo>
                  <a:pt x="3657192" y="492516"/>
                </a:lnTo>
                <a:lnTo>
                  <a:pt x="3652455" y="489014"/>
                </a:lnTo>
                <a:lnTo>
                  <a:pt x="3648034" y="485831"/>
                </a:lnTo>
                <a:lnTo>
                  <a:pt x="3642981" y="482329"/>
                </a:lnTo>
                <a:lnTo>
                  <a:pt x="3638243" y="479782"/>
                </a:lnTo>
                <a:lnTo>
                  <a:pt x="3632875" y="477235"/>
                </a:lnTo>
                <a:lnTo>
                  <a:pt x="3627822" y="474688"/>
                </a:lnTo>
                <a:lnTo>
                  <a:pt x="3622453" y="472460"/>
                </a:lnTo>
                <a:lnTo>
                  <a:pt x="3616768" y="470550"/>
                </a:lnTo>
                <a:lnTo>
                  <a:pt x="3611399" y="468958"/>
                </a:lnTo>
                <a:lnTo>
                  <a:pt x="3605399" y="467685"/>
                </a:lnTo>
                <a:lnTo>
                  <a:pt x="3599714" y="466730"/>
                </a:lnTo>
                <a:lnTo>
                  <a:pt x="3593713" y="465775"/>
                </a:lnTo>
                <a:lnTo>
                  <a:pt x="3587713" y="465456"/>
                </a:lnTo>
                <a:lnTo>
                  <a:pt x="3581397" y="465138"/>
                </a:lnTo>
                <a:close/>
                <a:moveTo>
                  <a:pt x="1975323" y="465138"/>
                </a:moveTo>
                <a:lnTo>
                  <a:pt x="1969282" y="465457"/>
                </a:lnTo>
                <a:lnTo>
                  <a:pt x="1963242" y="465775"/>
                </a:lnTo>
                <a:lnTo>
                  <a:pt x="1957201" y="466730"/>
                </a:lnTo>
                <a:lnTo>
                  <a:pt x="1951161" y="467685"/>
                </a:lnTo>
                <a:lnTo>
                  <a:pt x="1945756" y="468958"/>
                </a:lnTo>
                <a:lnTo>
                  <a:pt x="1939716" y="470550"/>
                </a:lnTo>
                <a:lnTo>
                  <a:pt x="1934311" y="472460"/>
                </a:lnTo>
                <a:lnTo>
                  <a:pt x="1928588" y="474689"/>
                </a:lnTo>
                <a:lnTo>
                  <a:pt x="1923502" y="477235"/>
                </a:lnTo>
                <a:lnTo>
                  <a:pt x="1918415" y="479782"/>
                </a:lnTo>
                <a:lnTo>
                  <a:pt x="1913328" y="482329"/>
                </a:lnTo>
                <a:lnTo>
                  <a:pt x="1908559" y="485831"/>
                </a:lnTo>
                <a:lnTo>
                  <a:pt x="1903790" y="489014"/>
                </a:lnTo>
                <a:lnTo>
                  <a:pt x="1899340" y="492516"/>
                </a:lnTo>
                <a:lnTo>
                  <a:pt x="1895206" y="496654"/>
                </a:lnTo>
                <a:lnTo>
                  <a:pt x="1890756" y="500474"/>
                </a:lnTo>
                <a:lnTo>
                  <a:pt x="1886941" y="504294"/>
                </a:lnTo>
                <a:lnTo>
                  <a:pt x="1882808" y="509070"/>
                </a:lnTo>
                <a:lnTo>
                  <a:pt x="1879310" y="513527"/>
                </a:lnTo>
                <a:lnTo>
                  <a:pt x="1876131" y="517983"/>
                </a:lnTo>
                <a:lnTo>
                  <a:pt x="1873270" y="523077"/>
                </a:lnTo>
                <a:lnTo>
                  <a:pt x="1870091" y="527852"/>
                </a:lnTo>
                <a:lnTo>
                  <a:pt x="1867547" y="533264"/>
                </a:lnTo>
                <a:lnTo>
                  <a:pt x="1865004" y="538357"/>
                </a:lnTo>
                <a:lnTo>
                  <a:pt x="1863097" y="544088"/>
                </a:lnTo>
                <a:lnTo>
                  <a:pt x="1861189" y="549499"/>
                </a:lnTo>
                <a:lnTo>
                  <a:pt x="1859281" y="555230"/>
                </a:lnTo>
                <a:lnTo>
                  <a:pt x="1858010" y="560960"/>
                </a:lnTo>
                <a:lnTo>
                  <a:pt x="1857056" y="567008"/>
                </a:lnTo>
                <a:lnTo>
                  <a:pt x="1856102" y="572739"/>
                </a:lnTo>
                <a:lnTo>
                  <a:pt x="1855784" y="579105"/>
                </a:lnTo>
                <a:lnTo>
                  <a:pt x="1855784" y="585154"/>
                </a:lnTo>
                <a:lnTo>
                  <a:pt x="1855784" y="591521"/>
                </a:lnTo>
                <a:lnTo>
                  <a:pt x="1856102" y="597251"/>
                </a:lnTo>
                <a:lnTo>
                  <a:pt x="1857056" y="603618"/>
                </a:lnTo>
                <a:lnTo>
                  <a:pt x="1858010" y="609348"/>
                </a:lnTo>
                <a:lnTo>
                  <a:pt x="1859281" y="615397"/>
                </a:lnTo>
                <a:lnTo>
                  <a:pt x="1861189" y="620808"/>
                </a:lnTo>
                <a:lnTo>
                  <a:pt x="1863097" y="626539"/>
                </a:lnTo>
                <a:lnTo>
                  <a:pt x="1865004" y="631951"/>
                </a:lnTo>
                <a:lnTo>
                  <a:pt x="1867547" y="637362"/>
                </a:lnTo>
                <a:lnTo>
                  <a:pt x="1870091" y="642456"/>
                </a:lnTo>
                <a:lnTo>
                  <a:pt x="1873270" y="647231"/>
                </a:lnTo>
                <a:lnTo>
                  <a:pt x="1876131" y="652324"/>
                </a:lnTo>
                <a:lnTo>
                  <a:pt x="1879310" y="656781"/>
                </a:lnTo>
                <a:lnTo>
                  <a:pt x="1882808" y="661556"/>
                </a:lnTo>
                <a:lnTo>
                  <a:pt x="1886941" y="665695"/>
                </a:lnTo>
                <a:lnTo>
                  <a:pt x="1890756" y="669833"/>
                </a:lnTo>
                <a:lnTo>
                  <a:pt x="1895206" y="673972"/>
                </a:lnTo>
                <a:lnTo>
                  <a:pt x="1899340" y="677792"/>
                </a:lnTo>
                <a:lnTo>
                  <a:pt x="1903790" y="681294"/>
                </a:lnTo>
                <a:lnTo>
                  <a:pt x="1908559" y="684796"/>
                </a:lnTo>
                <a:lnTo>
                  <a:pt x="1913328" y="687661"/>
                </a:lnTo>
                <a:lnTo>
                  <a:pt x="1918415" y="690526"/>
                </a:lnTo>
                <a:lnTo>
                  <a:pt x="1923502" y="693073"/>
                </a:lnTo>
                <a:lnTo>
                  <a:pt x="1928588" y="695938"/>
                </a:lnTo>
                <a:lnTo>
                  <a:pt x="1934311" y="697848"/>
                </a:lnTo>
                <a:lnTo>
                  <a:pt x="1939716" y="699758"/>
                </a:lnTo>
                <a:lnTo>
                  <a:pt x="1945756" y="701349"/>
                </a:lnTo>
                <a:lnTo>
                  <a:pt x="1951161" y="702623"/>
                </a:lnTo>
                <a:lnTo>
                  <a:pt x="1957201" y="703578"/>
                </a:lnTo>
                <a:lnTo>
                  <a:pt x="1963242" y="704533"/>
                </a:lnTo>
                <a:lnTo>
                  <a:pt x="1969282" y="704851"/>
                </a:lnTo>
                <a:lnTo>
                  <a:pt x="1975323" y="704851"/>
                </a:lnTo>
                <a:lnTo>
                  <a:pt x="1981681" y="704851"/>
                </a:lnTo>
                <a:lnTo>
                  <a:pt x="1987722" y="704533"/>
                </a:lnTo>
                <a:lnTo>
                  <a:pt x="1993762" y="703578"/>
                </a:lnTo>
                <a:lnTo>
                  <a:pt x="1999485" y="702623"/>
                </a:lnTo>
                <a:lnTo>
                  <a:pt x="2005525" y="701349"/>
                </a:lnTo>
                <a:lnTo>
                  <a:pt x="2010930" y="699758"/>
                </a:lnTo>
                <a:lnTo>
                  <a:pt x="2016653" y="697848"/>
                </a:lnTo>
                <a:lnTo>
                  <a:pt x="2022057" y="695938"/>
                </a:lnTo>
                <a:lnTo>
                  <a:pt x="2027462" y="693073"/>
                </a:lnTo>
                <a:lnTo>
                  <a:pt x="2032549" y="690526"/>
                </a:lnTo>
                <a:lnTo>
                  <a:pt x="2037635" y="687661"/>
                </a:lnTo>
                <a:lnTo>
                  <a:pt x="2042404" y="684796"/>
                </a:lnTo>
                <a:lnTo>
                  <a:pt x="2047491" y="681294"/>
                </a:lnTo>
                <a:lnTo>
                  <a:pt x="2051624" y="677792"/>
                </a:lnTo>
                <a:lnTo>
                  <a:pt x="2056075" y="673972"/>
                </a:lnTo>
                <a:lnTo>
                  <a:pt x="2060208" y="669833"/>
                </a:lnTo>
                <a:lnTo>
                  <a:pt x="2064341" y="665695"/>
                </a:lnTo>
                <a:lnTo>
                  <a:pt x="2067838" y="661556"/>
                </a:lnTo>
                <a:lnTo>
                  <a:pt x="2071653" y="656781"/>
                </a:lnTo>
                <a:lnTo>
                  <a:pt x="2074832" y="652324"/>
                </a:lnTo>
                <a:lnTo>
                  <a:pt x="2078012" y="647231"/>
                </a:lnTo>
                <a:lnTo>
                  <a:pt x="2080873" y="642456"/>
                </a:lnTo>
                <a:lnTo>
                  <a:pt x="2083734" y="637362"/>
                </a:lnTo>
                <a:lnTo>
                  <a:pt x="2085960" y="631951"/>
                </a:lnTo>
                <a:lnTo>
                  <a:pt x="2088185" y="626539"/>
                </a:lnTo>
                <a:lnTo>
                  <a:pt x="2089775" y="620808"/>
                </a:lnTo>
                <a:lnTo>
                  <a:pt x="2091364" y="615397"/>
                </a:lnTo>
                <a:lnTo>
                  <a:pt x="2092636" y="609348"/>
                </a:lnTo>
                <a:lnTo>
                  <a:pt x="2094225" y="603618"/>
                </a:lnTo>
                <a:lnTo>
                  <a:pt x="2094861" y="597251"/>
                </a:lnTo>
                <a:lnTo>
                  <a:pt x="2095179" y="591521"/>
                </a:lnTo>
                <a:lnTo>
                  <a:pt x="2095497" y="585154"/>
                </a:lnTo>
                <a:lnTo>
                  <a:pt x="2095179" y="579105"/>
                </a:lnTo>
                <a:lnTo>
                  <a:pt x="2094861" y="572739"/>
                </a:lnTo>
                <a:lnTo>
                  <a:pt x="2094225" y="567008"/>
                </a:lnTo>
                <a:lnTo>
                  <a:pt x="2092636" y="560960"/>
                </a:lnTo>
                <a:lnTo>
                  <a:pt x="2091364" y="555230"/>
                </a:lnTo>
                <a:lnTo>
                  <a:pt x="2089775" y="549499"/>
                </a:lnTo>
                <a:lnTo>
                  <a:pt x="2088185" y="544088"/>
                </a:lnTo>
                <a:lnTo>
                  <a:pt x="2085960" y="538357"/>
                </a:lnTo>
                <a:lnTo>
                  <a:pt x="2083734" y="533264"/>
                </a:lnTo>
                <a:lnTo>
                  <a:pt x="2080873" y="527852"/>
                </a:lnTo>
                <a:lnTo>
                  <a:pt x="2078012" y="523077"/>
                </a:lnTo>
                <a:lnTo>
                  <a:pt x="2074832" y="517983"/>
                </a:lnTo>
                <a:lnTo>
                  <a:pt x="2071653" y="513527"/>
                </a:lnTo>
                <a:lnTo>
                  <a:pt x="2067838" y="509070"/>
                </a:lnTo>
                <a:lnTo>
                  <a:pt x="2064341" y="504294"/>
                </a:lnTo>
                <a:lnTo>
                  <a:pt x="2060208" y="500474"/>
                </a:lnTo>
                <a:lnTo>
                  <a:pt x="2056075" y="496654"/>
                </a:lnTo>
                <a:lnTo>
                  <a:pt x="2051624" y="492516"/>
                </a:lnTo>
                <a:lnTo>
                  <a:pt x="2047491" y="489014"/>
                </a:lnTo>
                <a:lnTo>
                  <a:pt x="2042404" y="485831"/>
                </a:lnTo>
                <a:lnTo>
                  <a:pt x="2037635" y="482329"/>
                </a:lnTo>
                <a:lnTo>
                  <a:pt x="2032549" y="479782"/>
                </a:lnTo>
                <a:lnTo>
                  <a:pt x="2027462" y="477235"/>
                </a:lnTo>
                <a:lnTo>
                  <a:pt x="2022057" y="474689"/>
                </a:lnTo>
                <a:lnTo>
                  <a:pt x="2016653" y="472460"/>
                </a:lnTo>
                <a:lnTo>
                  <a:pt x="2010930" y="470550"/>
                </a:lnTo>
                <a:lnTo>
                  <a:pt x="2005525" y="468958"/>
                </a:lnTo>
                <a:lnTo>
                  <a:pt x="1999485" y="467685"/>
                </a:lnTo>
                <a:lnTo>
                  <a:pt x="1993762" y="466730"/>
                </a:lnTo>
                <a:lnTo>
                  <a:pt x="1987722" y="465775"/>
                </a:lnTo>
                <a:lnTo>
                  <a:pt x="1981681" y="465457"/>
                </a:lnTo>
                <a:lnTo>
                  <a:pt x="1975323" y="465138"/>
                </a:lnTo>
                <a:close/>
                <a:moveTo>
                  <a:pt x="2038346" y="0"/>
                </a:moveTo>
                <a:lnTo>
                  <a:pt x="3519484" y="0"/>
                </a:lnTo>
                <a:lnTo>
                  <a:pt x="3431641" y="179388"/>
                </a:lnTo>
                <a:lnTo>
                  <a:pt x="3916359" y="179388"/>
                </a:lnTo>
                <a:lnTo>
                  <a:pt x="3916359" y="295278"/>
                </a:lnTo>
                <a:lnTo>
                  <a:pt x="4885370" y="295278"/>
                </a:lnTo>
                <a:lnTo>
                  <a:pt x="4901245" y="295596"/>
                </a:lnTo>
                <a:lnTo>
                  <a:pt x="4917437" y="296231"/>
                </a:lnTo>
                <a:lnTo>
                  <a:pt x="4932995" y="297183"/>
                </a:lnTo>
                <a:lnTo>
                  <a:pt x="4948552" y="298771"/>
                </a:lnTo>
                <a:lnTo>
                  <a:pt x="4964427" y="300676"/>
                </a:lnTo>
                <a:lnTo>
                  <a:pt x="4979667" y="302581"/>
                </a:lnTo>
                <a:lnTo>
                  <a:pt x="4994907" y="305120"/>
                </a:lnTo>
                <a:lnTo>
                  <a:pt x="5010465" y="307977"/>
                </a:lnTo>
                <a:lnTo>
                  <a:pt x="5025387" y="311471"/>
                </a:lnTo>
                <a:lnTo>
                  <a:pt x="5040310" y="314962"/>
                </a:lnTo>
                <a:lnTo>
                  <a:pt x="5054915" y="318772"/>
                </a:lnTo>
                <a:lnTo>
                  <a:pt x="5069837" y="323534"/>
                </a:lnTo>
                <a:lnTo>
                  <a:pt x="5084125" y="327979"/>
                </a:lnTo>
                <a:lnTo>
                  <a:pt x="5098412" y="333059"/>
                </a:lnTo>
                <a:lnTo>
                  <a:pt x="5112700" y="338456"/>
                </a:lnTo>
                <a:lnTo>
                  <a:pt x="5126987" y="344171"/>
                </a:lnTo>
                <a:lnTo>
                  <a:pt x="5140640" y="350203"/>
                </a:lnTo>
                <a:lnTo>
                  <a:pt x="5154292" y="356870"/>
                </a:lnTo>
                <a:lnTo>
                  <a:pt x="5167627" y="363220"/>
                </a:lnTo>
                <a:lnTo>
                  <a:pt x="5180962" y="370522"/>
                </a:lnTo>
                <a:lnTo>
                  <a:pt x="5193980" y="377507"/>
                </a:lnTo>
                <a:lnTo>
                  <a:pt x="5206680" y="385126"/>
                </a:lnTo>
                <a:lnTo>
                  <a:pt x="5219380" y="393381"/>
                </a:lnTo>
                <a:lnTo>
                  <a:pt x="5232080" y="401318"/>
                </a:lnTo>
                <a:lnTo>
                  <a:pt x="5244462" y="409890"/>
                </a:lnTo>
                <a:lnTo>
                  <a:pt x="5256527" y="418780"/>
                </a:lnTo>
                <a:lnTo>
                  <a:pt x="5268275" y="427669"/>
                </a:lnTo>
                <a:lnTo>
                  <a:pt x="5279705" y="436876"/>
                </a:lnTo>
                <a:lnTo>
                  <a:pt x="5291135" y="446718"/>
                </a:lnTo>
                <a:lnTo>
                  <a:pt x="5302247" y="456560"/>
                </a:lnTo>
                <a:lnTo>
                  <a:pt x="5313360" y="466720"/>
                </a:lnTo>
                <a:lnTo>
                  <a:pt x="5323520" y="477197"/>
                </a:lnTo>
                <a:lnTo>
                  <a:pt x="5333997" y="487674"/>
                </a:lnTo>
                <a:lnTo>
                  <a:pt x="5344157" y="498786"/>
                </a:lnTo>
                <a:lnTo>
                  <a:pt x="5354000" y="509898"/>
                </a:lnTo>
                <a:lnTo>
                  <a:pt x="5363842" y="521327"/>
                </a:lnTo>
                <a:lnTo>
                  <a:pt x="5373367" y="532757"/>
                </a:lnTo>
                <a:lnTo>
                  <a:pt x="5381940" y="544504"/>
                </a:lnTo>
                <a:lnTo>
                  <a:pt x="5390830" y="556568"/>
                </a:lnTo>
                <a:lnTo>
                  <a:pt x="5399402" y="568950"/>
                </a:lnTo>
                <a:lnTo>
                  <a:pt x="5407657" y="581332"/>
                </a:lnTo>
                <a:lnTo>
                  <a:pt x="5415595" y="594031"/>
                </a:lnTo>
                <a:lnTo>
                  <a:pt x="5423215" y="606731"/>
                </a:lnTo>
                <a:lnTo>
                  <a:pt x="5430517" y="619747"/>
                </a:lnTo>
                <a:lnTo>
                  <a:pt x="5437502" y="633082"/>
                </a:lnTo>
                <a:lnTo>
                  <a:pt x="5444170" y="646416"/>
                </a:lnTo>
                <a:lnTo>
                  <a:pt x="5450520" y="660068"/>
                </a:lnTo>
                <a:lnTo>
                  <a:pt x="5456552" y="674037"/>
                </a:lnTo>
                <a:lnTo>
                  <a:pt x="5462267" y="688007"/>
                </a:lnTo>
                <a:lnTo>
                  <a:pt x="5467665" y="702293"/>
                </a:lnTo>
                <a:lnTo>
                  <a:pt x="5472745" y="716580"/>
                </a:lnTo>
                <a:lnTo>
                  <a:pt x="5477507" y="731184"/>
                </a:lnTo>
                <a:lnTo>
                  <a:pt x="5481952" y="745789"/>
                </a:lnTo>
                <a:lnTo>
                  <a:pt x="5485762" y="760393"/>
                </a:lnTo>
                <a:lnTo>
                  <a:pt x="5489572" y="775315"/>
                </a:lnTo>
                <a:lnTo>
                  <a:pt x="5492747" y="790554"/>
                </a:lnTo>
                <a:lnTo>
                  <a:pt x="5495605" y="805793"/>
                </a:lnTo>
                <a:lnTo>
                  <a:pt x="5498145" y="821033"/>
                </a:lnTo>
                <a:lnTo>
                  <a:pt x="5500367" y="836589"/>
                </a:lnTo>
                <a:lnTo>
                  <a:pt x="5502272" y="852146"/>
                </a:lnTo>
                <a:lnTo>
                  <a:pt x="5503542" y="867703"/>
                </a:lnTo>
                <a:lnTo>
                  <a:pt x="5504495" y="883577"/>
                </a:lnTo>
                <a:lnTo>
                  <a:pt x="5505130" y="899451"/>
                </a:lnTo>
                <a:lnTo>
                  <a:pt x="5505447" y="915326"/>
                </a:lnTo>
                <a:lnTo>
                  <a:pt x="5505447" y="6237953"/>
                </a:lnTo>
                <a:lnTo>
                  <a:pt x="5505130" y="6253827"/>
                </a:lnTo>
                <a:lnTo>
                  <a:pt x="5504495" y="6270019"/>
                </a:lnTo>
                <a:lnTo>
                  <a:pt x="5503542" y="6285575"/>
                </a:lnTo>
                <a:lnTo>
                  <a:pt x="5502272" y="6301132"/>
                </a:lnTo>
                <a:lnTo>
                  <a:pt x="5500367" y="6317006"/>
                </a:lnTo>
                <a:lnTo>
                  <a:pt x="5498145" y="6332246"/>
                </a:lnTo>
                <a:lnTo>
                  <a:pt x="5495605" y="6347485"/>
                </a:lnTo>
                <a:lnTo>
                  <a:pt x="5492747" y="6363042"/>
                </a:lnTo>
                <a:lnTo>
                  <a:pt x="5489572" y="6377963"/>
                </a:lnTo>
                <a:lnTo>
                  <a:pt x="5485762" y="6392885"/>
                </a:lnTo>
                <a:lnTo>
                  <a:pt x="5481952" y="6407490"/>
                </a:lnTo>
                <a:lnTo>
                  <a:pt x="5477507" y="6422411"/>
                </a:lnTo>
                <a:lnTo>
                  <a:pt x="5472745" y="6436698"/>
                </a:lnTo>
                <a:lnTo>
                  <a:pt x="5467665" y="6450985"/>
                </a:lnTo>
                <a:lnTo>
                  <a:pt x="5462267" y="6465272"/>
                </a:lnTo>
                <a:lnTo>
                  <a:pt x="5456552" y="6479241"/>
                </a:lnTo>
                <a:lnTo>
                  <a:pt x="5450520" y="6493210"/>
                </a:lnTo>
                <a:lnTo>
                  <a:pt x="5444170" y="6506862"/>
                </a:lnTo>
                <a:lnTo>
                  <a:pt x="5437502" y="6520197"/>
                </a:lnTo>
                <a:lnTo>
                  <a:pt x="5430517" y="6533531"/>
                </a:lnTo>
                <a:lnTo>
                  <a:pt x="5423215" y="6546548"/>
                </a:lnTo>
                <a:lnTo>
                  <a:pt x="5415595" y="6559247"/>
                </a:lnTo>
                <a:lnTo>
                  <a:pt x="5407657" y="6572264"/>
                </a:lnTo>
                <a:lnTo>
                  <a:pt x="5399402" y="6584646"/>
                </a:lnTo>
                <a:lnTo>
                  <a:pt x="5390830" y="6597028"/>
                </a:lnTo>
                <a:lnTo>
                  <a:pt x="5381940" y="6609092"/>
                </a:lnTo>
                <a:lnTo>
                  <a:pt x="5373367" y="6620839"/>
                </a:lnTo>
                <a:lnTo>
                  <a:pt x="5363842" y="6632269"/>
                </a:lnTo>
                <a:lnTo>
                  <a:pt x="5354000" y="6643698"/>
                </a:lnTo>
                <a:lnTo>
                  <a:pt x="5344157" y="6654810"/>
                </a:lnTo>
                <a:lnTo>
                  <a:pt x="5333997" y="6665922"/>
                </a:lnTo>
                <a:lnTo>
                  <a:pt x="5323520" y="6676082"/>
                </a:lnTo>
                <a:lnTo>
                  <a:pt x="5313360" y="6686559"/>
                </a:lnTo>
                <a:lnTo>
                  <a:pt x="5302247" y="6696718"/>
                </a:lnTo>
                <a:lnTo>
                  <a:pt x="5291135" y="6706560"/>
                </a:lnTo>
                <a:lnTo>
                  <a:pt x="5279705" y="6716402"/>
                </a:lnTo>
                <a:lnTo>
                  <a:pt x="5268275" y="6725609"/>
                </a:lnTo>
                <a:lnTo>
                  <a:pt x="5256527" y="6734499"/>
                </a:lnTo>
                <a:lnTo>
                  <a:pt x="5244462" y="6743388"/>
                </a:lnTo>
                <a:lnTo>
                  <a:pt x="5232080" y="6751960"/>
                </a:lnTo>
                <a:lnTo>
                  <a:pt x="5219380" y="6760215"/>
                </a:lnTo>
                <a:lnTo>
                  <a:pt x="5206680" y="6768152"/>
                </a:lnTo>
                <a:lnTo>
                  <a:pt x="5193980" y="6775772"/>
                </a:lnTo>
                <a:lnTo>
                  <a:pt x="5180962" y="6783074"/>
                </a:lnTo>
                <a:lnTo>
                  <a:pt x="5167627" y="6790059"/>
                </a:lnTo>
                <a:lnTo>
                  <a:pt x="5154292" y="6796726"/>
                </a:lnTo>
                <a:lnTo>
                  <a:pt x="5140640" y="6803075"/>
                </a:lnTo>
                <a:lnTo>
                  <a:pt x="5126987" y="6809108"/>
                </a:lnTo>
                <a:lnTo>
                  <a:pt x="5112700" y="6814822"/>
                </a:lnTo>
                <a:lnTo>
                  <a:pt x="5098412" y="6820220"/>
                </a:lnTo>
                <a:lnTo>
                  <a:pt x="5084125" y="6825299"/>
                </a:lnTo>
                <a:lnTo>
                  <a:pt x="5069837" y="6830062"/>
                </a:lnTo>
                <a:lnTo>
                  <a:pt x="5054915" y="6834506"/>
                </a:lnTo>
                <a:lnTo>
                  <a:pt x="5040310" y="6838316"/>
                </a:lnTo>
                <a:lnTo>
                  <a:pt x="5025387" y="6842126"/>
                </a:lnTo>
                <a:lnTo>
                  <a:pt x="5010465" y="6845301"/>
                </a:lnTo>
                <a:lnTo>
                  <a:pt x="4994907" y="6848158"/>
                </a:lnTo>
                <a:lnTo>
                  <a:pt x="4979667" y="6850698"/>
                </a:lnTo>
                <a:lnTo>
                  <a:pt x="4964427" y="6852920"/>
                </a:lnTo>
                <a:lnTo>
                  <a:pt x="4948552" y="6854825"/>
                </a:lnTo>
                <a:lnTo>
                  <a:pt x="4932995" y="6856095"/>
                </a:lnTo>
                <a:lnTo>
                  <a:pt x="4917437" y="6857048"/>
                </a:lnTo>
                <a:lnTo>
                  <a:pt x="4901245" y="6857683"/>
                </a:lnTo>
                <a:lnTo>
                  <a:pt x="4885370" y="6858000"/>
                </a:lnTo>
                <a:lnTo>
                  <a:pt x="619760" y="6858000"/>
                </a:lnTo>
                <a:lnTo>
                  <a:pt x="603885" y="6857683"/>
                </a:lnTo>
                <a:lnTo>
                  <a:pt x="588010" y="6857048"/>
                </a:lnTo>
                <a:lnTo>
                  <a:pt x="572135" y="6856095"/>
                </a:lnTo>
                <a:lnTo>
                  <a:pt x="556578" y="6854825"/>
                </a:lnTo>
                <a:lnTo>
                  <a:pt x="541020" y="6852920"/>
                </a:lnTo>
                <a:lnTo>
                  <a:pt x="525463" y="6850698"/>
                </a:lnTo>
                <a:lnTo>
                  <a:pt x="510223" y="6848158"/>
                </a:lnTo>
                <a:lnTo>
                  <a:pt x="494983" y="6845301"/>
                </a:lnTo>
                <a:lnTo>
                  <a:pt x="479743" y="6842126"/>
                </a:lnTo>
                <a:lnTo>
                  <a:pt x="465138" y="6838316"/>
                </a:lnTo>
                <a:lnTo>
                  <a:pt x="450215" y="6834506"/>
                </a:lnTo>
                <a:lnTo>
                  <a:pt x="435610" y="6830062"/>
                </a:lnTo>
                <a:lnTo>
                  <a:pt x="421005" y="6825299"/>
                </a:lnTo>
                <a:lnTo>
                  <a:pt x="406718" y="6820220"/>
                </a:lnTo>
                <a:lnTo>
                  <a:pt x="392748" y="6814822"/>
                </a:lnTo>
                <a:lnTo>
                  <a:pt x="378460" y="6809108"/>
                </a:lnTo>
                <a:lnTo>
                  <a:pt x="364808" y="6803075"/>
                </a:lnTo>
                <a:lnTo>
                  <a:pt x="351155" y="6796726"/>
                </a:lnTo>
                <a:lnTo>
                  <a:pt x="337820" y="6790059"/>
                </a:lnTo>
                <a:lnTo>
                  <a:pt x="324485" y="6783074"/>
                </a:lnTo>
                <a:lnTo>
                  <a:pt x="311468" y="6775772"/>
                </a:lnTo>
                <a:lnTo>
                  <a:pt x="298768" y="6768152"/>
                </a:lnTo>
                <a:lnTo>
                  <a:pt x="286068" y="6760215"/>
                </a:lnTo>
                <a:lnTo>
                  <a:pt x="273050" y="6751960"/>
                </a:lnTo>
                <a:lnTo>
                  <a:pt x="260985" y="6743388"/>
                </a:lnTo>
                <a:lnTo>
                  <a:pt x="248920" y="6734499"/>
                </a:lnTo>
                <a:lnTo>
                  <a:pt x="237173" y="6725609"/>
                </a:lnTo>
                <a:lnTo>
                  <a:pt x="225425" y="6716402"/>
                </a:lnTo>
                <a:lnTo>
                  <a:pt x="213995" y="6706560"/>
                </a:lnTo>
                <a:lnTo>
                  <a:pt x="202883" y="6696718"/>
                </a:lnTo>
                <a:lnTo>
                  <a:pt x="192088" y="6686559"/>
                </a:lnTo>
                <a:lnTo>
                  <a:pt x="181610" y="6676082"/>
                </a:lnTo>
                <a:lnTo>
                  <a:pt x="171450" y="6665922"/>
                </a:lnTo>
                <a:lnTo>
                  <a:pt x="160973" y="6654810"/>
                </a:lnTo>
                <a:lnTo>
                  <a:pt x="151130" y="6643698"/>
                </a:lnTo>
                <a:lnTo>
                  <a:pt x="141605" y="6632269"/>
                </a:lnTo>
                <a:lnTo>
                  <a:pt x="132080" y="6620839"/>
                </a:lnTo>
                <a:lnTo>
                  <a:pt x="123190" y="6609092"/>
                </a:lnTo>
                <a:lnTo>
                  <a:pt x="114300" y="6597028"/>
                </a:lnTo>
                <a:lnTo>
                  <a:pt x="105728" y="6584646"/>
                </a:lnTo>
                <a:lnTo>
                  <a:pt x="97473" y="6572264"/>
                </a:lnTo>
                <a:lnTo>
                  <a:pt x="89853" y="6559247"/>
                </a:lnTo>
                <a:lnTo>
                  <a:pt x="82233" y="6546548"/>
                </a:lnTo>
                <a:lnTo>
                  <a:pt x="74613" y="6533531"/>
                </a:lnTo>
                <a:lnTo>
                  <a:pt x="67945" y="6520197"/>
                </a:lnTo>
                <a:lnTo>
                  <a:pt x="60960" y="6506862"/>
                </a:lnTo>
                <a:lnTo>
                  <a:pt x="54928" y="6493210"/>
                </a:lnTo>
                <a:lnTo>
                  <a:pt x="48578" y="6479241"/>
                </a:lnTo>
                <a:lnTo>
                  <a:pt x="43180" y="6465272"/>
                </a:lnTo>
                <a:lnTo>
                  <a:pt x="37465" y="6450985"/>
                </a:lnTo>
                <a:lnTo>
                  <a:pt x="32703" y="6436698"/>
                </a:lnTo>
                <a:lnTo>
                  <a:pt x="27623" y="6422411"/>
                </a:lnTo>
                <a:lnTo>
                  <a:pt x="23495" y="6407490"/>
                </a:lnTo>
                <a:lnTo>
                  <a:pt x="19685" y="6392885"/>
                </a:lnTo>
                <a:lnTo>
                  <a:pt x="15875" y="6377963"/>
                </a:lnTo>
                <a:lnTo>
                  <a:pt x="12700" y="6363042"/>
                </a:lnTo>
                <a:lnTo>
                  <a:pt x="9843" y="6347485"/>
                </a:lnTo>
                <a:lnTo>
                  <a:pt x="7303" y="6332246"/>
                </a:lnTo>
                <a:lnTo>
                  <a:pt x="4763" y="6317006"/>
                </a:lnTo>
                <a:lnTo>
                  <a:pt x="3175" y="6301132"/>
                </a:lnTo>
                <a:lnTo>
                  <a:pt x="1905" y="6285575"/>
                </a:lnTo>
                <a:lnTo>
                  <a:pt x="953" y="6270019"/>
                </a:lnTo>
                <a:lnTo>
                  <a:pt x="318" y="6253827"/>
                </a:lnTo>
                <a:lnTo>
                  <a:pt x="0" y="6237953"/>
                </a:lnTo>
                <a:lnTo>
                  <a:pt x="0" y="915326"/>
                </a:lnTo>
                <a:lnTo>
                  <a:pt x="318" y="899451"/>
                </a:lnTo>
                <a:lnTo>
                  <a:pt x="953" y="883577"/>
                </a:lnTo>
                <a:lnTo>
                  <a:pt x="1905" y="867703"/>
                </a:lnTo>
                <a:lnTo>
                  <a:pt x="3175" y="852146"/>
                </a:lnTo>
                <a:lnTo>
                  <a:pt x="4763" y="836589"/>
                </a:lnTo>
                <a:lnTo>
                  <a:pt x="7303" y="821033"/>
                </a:lnTo>
                <a:lnTo>
                  <a:pt x="9843" y="805793"/>
                </a:lnTo>
                <a:lnTo>
                  <a:pt x="12700" y="790554"/>
                </a:lnTo>
                <a:lnTo>
                  <a:pt x="15875" y="775315"/>
                </a:lnTo>
                <a:lnTo>
                  <a:pt x="19685" y="760393"/>
                </a:lnTo>
                <a:lnTo>
                  <a:pt x="23495" y="745789"/>
                </a:lnTo>
                <a:lnTo>
                  <a:pt x="27623" y="731184"/>
                </a:lnTo>
                <a:lnTo>
                  <a:pt x="32703" y="716580"/>
                </a:lnTo>
                <a:lnTo>
                  <a:pt x="37465" y="702293"/>
                </a:lnTo>
                <a:lnTo>
                  <a:pt x="43180" y="688007"/>
                </a:lnTo>
                <a:lnTo>
                  <a:pt x="48578" y="674037"/>
                </a:lnTo>
                <a:lnTo>
                  <a:pt x="54928" y="660068"/>
                </a:lnTo>
                <a:lnTo>
                  <a:pt x="60960" y="646416"/>
                </a:lnTo>
                <a:lnTo>
                  <a:pt x="67945" y="633082"/>
                </a:lnTo>
                <a:lnTo>
                  <a:pt x="74613" y="619747"/>
                </a:lnTo>
                <a:lnTo>
                  <a:pt x="82233" y="606731"/>
                </a:lnTo>
                <a:lnTo>
                  <a:pt x="89853" y="594031"/>
                </a:lnTo>
                <a:lnTo>
                  <a:pt x="97473" y="581332"/>
                </a:lnTo>
                <a:lnTo>
                  <a:pt x="105728" y="568950"/>
                </a:lnTo>
                <a:lnTo>
                  <a:pt x="114300" y="556568"/>
                </a:lnTo>
                <a:lnTo>
                  <a:pt x="123190" y="544504"/>
                </a:lnTo>
                <a:lnTo>
                  <a:pt x="132080" y="532757"/>
                </a:lnTo>
                <a:lnTo>
                  <a:pt x="141605" y="521327"/>
                </a:lnTo>
                <a:lnTo>
                  <a:pt x="151130" y="509898"/>
                </a:lnTo>
                <a:lnTo>
                  <a:pt x="160973" y="498786"/>
                </a:lnTo>
                <a:lnTo>
                  <a:pt x="171450" y="487674"/>
                </a:lnTo>
                <a:lnTo>
                  <a:pt x="181610" y="477197"/>
                </a:lnTo>
                <a:lnTo>
                  <a:pt x="192088" y="466720"/>
                </a:lnTo>
                <a:lnTo>
                  <a:pt x="202883" y="456560"/>
                </a:lnTo>
                <a:lnTo>
                  <a:pt x="213995" y="446718"/>
                </a:lnTo>
                <a:lnTo>
                  <a:pt x="225425" y="436876"/>
                </a:lnTo>
                <a:lnTo>
                  <a:pt x="237173" y="427669"/>
                </a:lnTo>
                <a:lnTo>
                  <a:pt x="248920" y="418780"/>
                </a:lnTo>
                <a:lnTo>
                  <a:pt x="260985" y="409890"/>
                </a:lnTo>
                <a:lnTo>
                  <a:pt x="273050" y="401318"/>
                </a:lnTo>
                <a:lnTo>
                  <a:pt x="286068" y="393381"/>
                </a:lnTo>
                <a:lnTo>
                  <a:pt x="298768" y="385126"/>
                </a:lnTo>
                <a:lnTo>
                  <a:pt x="311468" y="377507"/>
                </a:lnTo>
                <a:lnTo>
                  <a:pt x="324485" y="370522"/>
                </a:lnTo>
                <a:lnTo>
                  <a:pt x="337820" y="363220"/>
                </a:lnTo>
                <a:lnTo>
                  <a:pt x="351155" y="356870"/>
                </a:lnTo>
                <a:lnTo>
                  <a:pt x="364808" y="350203"/>
                </a:lnTo>
                <a:lnTo>
                  <a:pt x="378460" y="344171"/>
                </a:lnTo>
                <a:lnTo>
                  <a:pt x="392748" y="338456"/>
                </a:lnTo>
                <a:lnTo>
                  <a:pt x="406718" y="333059"/>
                </a:lnTo>
                <a:lnTo>
                  <a:pt x="421005" y="327979"/>
                </a:lnTo>
                <a:lnTo>
                  <a:pt x="435610" y="323534"/>
                </a:lnTo>
                <a:lnTo>
                  <a:pt x="450215" y="318772"/>
                </a:lnTo>
                <a:lnTo>
                  <a:pt x="465138" y="314962"/>
                </a:lnTo>
                <a:lnTo>
                  <a:pt x="479743" y="311471"/>
                </a:lnTo>
                <a:lnTo>
                  <a:pt x="494983" y="307977"/>
                </a:lnTo>
                <a:lnTo>
                  <a:pt x="510223" y="305120"/>
                </a:lnTo>
                <a:lnTo>
                  <a:pt x="525463" y="302581"/>
                </a:lnTo>
                <a:lnTo>
                  <a:pt x="541020" y="300676"/>
                </a:lnTo>
                <a:lnTo>
                  <a:pt x="556578" y="298771"/>
                </a:lnTo>
                <a:lnTo>
                  <a:pt x="572135" y="297183"/>
                </a:lnTo>
                <a:lnTo>
                  <a:pt x="588010" y="296231"/>
                </a:lnTo>
                <a:lnTo>
                  <a:pt x="603885" y="295596"/>
                </a:lnTo>
                <a:lnTo>
                  <a:pt x="619760" y="295278"/>
                </a:lnTo>
                <a:lnTo>
                  <a:pt x="1639884" y="295278"/>
                </a:lnTo>
                <a:lnTo>
                  <a:pt x="1639884" y="179388"/>
                </a:lnTo>
                <a:lnTo>
                  <a:pt x="2125900" y="179388"/>
                </a:lnTo>
                <a:lnTo>
                  <a:pt x="203834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B3A9406-CEEF-425F-AC8B-E775C3C40179}"/>
              </a:ext>
            </a:extLst>
          </p:cNvPr>
          <p:cNvSpPr/>
          <p:nvPr/>
        </p:nvSpPr>
        <p:spPr>
          <a:xfrm>
            <a:off x="6639947" y="1659890"/>
            <a:ext cx="1769745" cy="176974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KSO_Shape">
            <a:extLst>
              <a:ext uri="{FF2B5EF4-FFF2-40B4-BE49-F238E27FC236}">
                <a16:creationId xmlns:a16="http://schemas.microsoft.com/office/drawing/2014/main" id="{9AD90BBE-AE8C-4CD0-B35D-77A784B2CD7F}"/>
              </a:ext>
            </a:extLst>
          </p:cNvPr>
          <p:cNvSpPr/>
          <p:nvPr/>
        </p:nvSpPr>
        <p:spPr bwMode="auto">
          <a:xfrm>
            <a:off x="7133977" y="2146300"/>
            <a:ext cx="781050" cy="795655"/>
          </a:xfrm>
          <a:custGeom>
            <a:avLst/>
            <a:gdLst>
              <a:gd name="T0" fmla="*/ 1088909 w 1944688"/>
              <a:gd name="T1" fmla="*/ 1478020 h 1979613"/>
              <a:gd name="T2" fmla="*/ 1105805 w 1944688"/>
              <a:gd name="T3" fmla="*/ 1615987 h 1979613"/>
              <a:gd name="T4" fmla="*/ 979564 w 1944688"/>
              <a:gd name="T5" fmla="*/ 1431925 h 1979613"/>
              <a:gd name="T6" fmla="*/ 811133 w 1944688"/>
              <a:gd name="T7" fmla="*/ 1321868 h 1979613"/>
              <a:gd name="T8" fmla="*/ 770571 w 1944688"/>
              <a:gd name="T9" fmla="*/ 1208449 h 1979613"/>
              <a:gd name="T10" fmla="*/ 827928 w 1944688"/>
              <a:gd name="T11" fmla="*/ 1109921 h 1979613"/>
              <a:gd name="T12" fmla="*/ 1112606 w 1944688"/>
              <a:gd name="T13" fmla="*/ 674053 h 1979613"/>
              <a:gd name="T14" fmla="*/ 1149350 w 1944688"/>
              <a:gd name="T15" fmla="*/ 766128 h 1979613"/>
              <a:gd name="T16" fmla="*/ 1085682 w 1944688"/>
              <a:gd name="T17" fmla="*/ 922338 h 1979613"/>
              <a:gd name="T18" fmla="*/ 916605 w 1944688"/>
              <a:gd name="T19" fmla="*/ 541568 h 1979613"/>
              <a:gd name="T20" fmla="*/ 864200 w 1944688"/>
              <a:gd name="T21" fmla="*/ 1004409 h 1979613"/>
              <a:gd name="T22" fmla="*/ 743510 w 1944688"/>
              <a:gd name="T23" fmla="*/ 1114247 h 1979613"/>
              <a:gd name="T24" fmla="*/ 749545 w 1944688"/>
              <a:gd name="T25" fmla="*/ 1320271 h 1979613"/>
              <a:gd name="T26" fmla="*/ 863882 w 1944688"/>
              <a:gd name="T27" fmla="*/ 1423442 h 1979613"/>
              <a:gd name="T28" fmla="*/ 1035388 w 1944688"/>
              <a:gd name="T29" fmla="*/ 1692004 h 1979613"/>
              <a:gd name="T30" fmla="*/ 1135434 w 1944688"/>
              <a:gd name="T31" fmla="*/ 1598357 h 1979613"/>
              <a:gd name="T32" fmla="*/ 1087158 w 1944688"/>
              <a:gd name="T33" fmla="*/ 1425029 h 1979613"/>
              <a:gd name="T34" fmla="*/ 1029672 w 1944688"/>
              <a:gd name="T35" fmla="*/ 1070121 h 1979613"/>
              <a:gd name="T36" fmla="*/ 1170370 w 1944688"/>
              <a:gd name="T37" fmla="*/ 968220 h 1979613"/>
              <a:gd name="T38" fmla="*/ 1219598 w 1944688"/>
              <a:gd name="T39" fmla="*/ 767275 h 1979613"/>
              <a:gd name="T40" fmla="*/ 1157348 w 1944688"/>
              <a:gd name="T41" fmla="*/ 597122 h 1979613"/>
              <a:gd name="T42" fmla="*/ 995370 w 1944688"/>
              <a:gd name="T43" fmla="*/ 529823 h 1979613"/>
              <a:gd name="T44" fmla="*/ 888020 w 1944688"/>
              <a:gd name="T45" fmla="*/ 312370 h 1979613"/>
              <a:gd name="T46" fmla="*/ 871505 w 1944688"/>
              <a:gd name="T47" fmla="*/ 408875 h 1979613"/>
              <a:gd name="T48" fmla="*/ 969327 w 1944688"/>
              <a:gd name="T49" fmla="*/ 472999 h 1979613"/>
              <a:gd name="T50" fmla="*/ 1059209 w 1944688"/>
              <a:gd name="T51" fmla="*/ 399351 h 1979613"/>
              <a:gd name="T52" fmla="*/ 1026813 w 1944688"/>
              <a:gd name="T53" fmla="*/ 299037 h 1979613"/>
              <a:gd name="T54" fmla="*/ 1190379 w 1944688"/>
              <a:gd name="T55" fmla="*/ 1270 h 1979613"/>
              <a:gd name="T56" fmla="*/ 1266286 w 1944688"/>
              <a:gd name="T57" fmla="*/ 52379 h 1979613"/>
              <a:gd name="T58" fmla="*/ 1285978 w 1944688"/>
              <a:gd name="T59" fmla="*/ 375543 h 1979613"/>
              <a:gd name="T60" fmla="*/ 1339335 w 1944688"/>
              <a:gd name="T61" fmla="*/ 412367 h 1979613"/>
              <a:gd name="T62" fmla="*/ 1627402 w 1944688"/>
              <a:gd name="T63" fmla="*/ 266975 h 1979613"/>
              <a:gd name="T64" fmla="*/ 1713155 w 1944688"/>
              <a:gd name="T65" fmla="*/ 299037 h 1979613"/>
              <a:gd name="T66" fmla="*/ 1944688 w 1944688"/>
              <a:gd name="T67" fmla="*/ 730768 h 1979613"/>
              <a:gd name="T68" fmla="*/ 1900224 w 1944688"/>
              <a:gd name="T69" fmla="*/ 811083 h 1979613"/>
              <a:gd name="T70" fmla="*/ 1646458 w 1944688"/>
              <a:gd name="T71" fmla="*/ 985997 h 1979613"/>
              <a:gd name="T72" fmla="*/ 1891013 w 1944688"/>
              <a:gd name="T73" fmla="*/ 1162499 h 1979613"/>
              <a:gd name="T74" fmla="*/ 1943735 w 1944688"/>
              <a:gd name="T75" fmla="*/ 1238369 h 1979613"/>
              <a:gd name="T76" fmla="*/ 1720142 w 1944688"/>
              <a:gd name="T77" fmla="*/ 1672640 h 1979613"/>
              <a:gd name="T78" fmla="*/ 1637883 w 1944688"/>
              <a:gd name="T79" fmla="*/ 1712956 h 1979613"/>
              <a:gd name="T80" fmla="*/ 1347910 w 1944688"/>
              <a:gd name="T81" fmla="*/ 1568199 h 1979613"/>
              <a:gd name="T82" fmla="*/ 1289471 w 1944688"/>
              <a:gd name="T83" fmla="*/ 1595817 h 1979613"/>
              <a:gd name="T84" fmla="*/ 1271050 w 1944688"/>
              <a:gd name="T85" fmla="*/ 1918028 h 1979613"/>
              <a:gd name="T86" fmla="*/ 1200542 w 1944688"/>
              <a:gd name="T87" fmla="*/ 1976121 h 1979613"/>
              <a:gd name="T88" fmla="*/ 710797 w 1944688"/>
              <a:gd name="T89" fmla="*/ 1960884 h 1979613"/>
              <a:gd name="T90" fmla="*/ 663474 w 1944688"/>
              <a:gd name="T91" fmla="*/ 1882156 h 1979613"/>
              <a:gd name="T92" fmla="*/ 638384 w 1944688"/>
              <a:gd name="T93" fmla="*/ 1574866 h 1979613"/>
              <a:gd name="T94" fmla="*/ 363339 w 1944688"/>
              <a:gd name="T95" fmla="*/ 1698353 h 1979613"/>
              <a:gd name="T96" fmla="*/ 271551 w 1944688"/>
              <a:gd name="T97" fmla="*/ 1705655 h 1979613"/>
              <a:gd name="T98" fmla="*/ 6987 w 1944688"/>
              <a:gd name="T99" fmla="*/ 1295510 h 1979613"/>
              <a:gd name="T100" fmla="*/ 13339 w 1944688"/>
              <a:gd name="T101" fmla="*/ 1204402 h 1979613"/>
              <a:gd name="T102" fmla="*/ 283303 w 1944688"/>
              <a:gd name="T103" fmla="*/ 1025361 h 1979613"/>
              <a:gd name="T104" fmla="*/ 288702 w 1944688"/>
              <a:gd name="T105" fmla="*/ 960601 h 1979613"/>
              <a:gd name="T106" fmla="*/ 18739 w 1944688"/>
              <a:gd name="T107" fmla="*/ 784100 h 1979613"/>
              <a:gd name="T108" fmla="*/ 3811 w 1944688"/>
              <a:gd name="T109" fmla="*/ 693944 h 1979613"/>
              <a:gd name="T110" fmla="*/ 261706 w 1944688"/>
              <a:gd name="T111" fmla="*/ 277768 h 1979613"/>
              <a:gd name="T112" fmla="*/ 353493 w 1944688"/>
              <a:gd name="T113" fmla="*/ 276181 h 1979613"/>
              <a:gd name="T114" fmla="*/ 632032 w 1944688"/>
              <a:gd name="T115" fmla="*/ 407922 h 1979613"/>
              <a:gd name="T116" fmla="*/ 663157 w 1944688"/>
              <a:gd name="T117" fmla="*/ 108250 h 1979613"/>
              <a:gd name="T118" fmla="*/ 702540 w 1944688"/>
              <a:gd name="T119" fmla="*/ 24761 h 1979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944688" h="1979613">
                <a:moveTo>
                  <a:pt x="979564" y="1431925"/>
                </a:moveTo>
                <a:lnTo>
                  <a:pt x="987534" y="1431925"/>
                </a:lnTo>
                <a:lnTo>
                  <a:pt x="995504" y="1432561"/>
                </a:lnTo>
                <a:lnTo>
                  <a:pt x="1003474" y="1433515"/>
                </a:lnTo>
                <a:lnTo>
                  <a:pt x="1011443" y="1435104"/>
                </a:lnTo>
                <a:lnTo>
                  <a:pt x="1023238" y="1437647"/>
                </a:lnTo>
                <a:lnTo>
                  <a:pt x="1029614" y="1439237"/>
                </a:lnTo>
                <a:lnTo>
                  <a:pt x="1035352" y="1441144"/>
                </a:lnTo>
                <a:lnTo>
                  <a:pt x="1041091" y="1443687"/>
                </a:lnTo>
                <a:lnTo>
                  <a:pt x="1046829" y="1445913"/>
                </a:lnTo>
                <a:lnTo>
                  <a:pt x="1052886" y="1449092"/>
                </a:lnTo>
                <a:lnTo>
                  <a:pt x="1058305" y="1452271"/>
                </a:lnTo>
                <a:lnTo>
                  <a:pt x="1063725" y="1455450"/>
                </a:lnTo>
                <a:lnTo>
                  <a:pt x="1069463" y="1459264"/>
                </a:lnTo>
                <a:lnTo>
                  <a:pt x="1074563" y="1463397"/>
                </a:lnTo>
                <a:lnTo>
                  <a:pt x="1079664" y="1467847"/>
                </a:lnTo>
                <a:lnTo>
                  <a:pt x="1084127" y="1472616"/>
                </a:lnTo>
                <a:lnTo>
                  <a:pt x="1088909" y="1478020"/>
                </a:lnTo>
                <a:lnTo>
                  <a:pt x="1093372" y="1484060"/>
                </a:lnTo>
                <a:lnTo>
                  <a:pt x="1097198" y="1489782"/>
                </a:lnTo>
                <a:lnTo>
                  <a:pt x="1101023" y="1496458"/>
                </a:lnTo>
                <a:lnTo>
                  <a:pt x="1104848" y="1503770"/>
                </a:lnTo>
                <a:lnTo>
                  <a:pt x="1107399" y="1511081"/>
                </a:lnTo>
                <a:lnTo>
                  <a:pt x="1110268" y="1519029"/>
                </a:lnTo>
                <a:lnTo>
                  <a:pt x="1112499" y="1526658"/>
                </a:lnTo>
                <a:lnTo>
                  <a:pt x="1114093" y="1535559"/>
                </a:lnTo>
                <a:lnTo>
                  <a:pt x="1115687" y="1544142"/>
                </a:lnTo>
                <a:lnTo>
                  <a:pt x="1116962" y="1553043"/>
                </a:lnTo>
                <a:lnTo>
                  <a:pt x="1117600" y="1561627"/>
                </a:lnTo>
                <a:lnTo>
                  <a:pt x="1117600" y="1570210"/>
                </a:lnTo>
                <a:lnTo>
                  <a:pt x="1117281" y="1578475"/>
                </a:lnTo>
                <a:lnTo>
                  <a:pt x="1116006" y="1586740"/>
                </a:lnTo>
                <a:lnTo>
                  <a:pt x="1114412" y="1594688"/>
                </a:lnTo>
                <a:lnTo>
                  <a:pt x="1112181" y="1601999"/>
                </a:lnTo>
                <a:lnTo>
                  <a:pt x="1109311" y="1609311"/>
                </a:lnTo>
                <a:lnTo>
                  <a:pt x="1105805" y="1615987"/>
                </a:lnTo>
                <a:lnTo>
                  <a:pt x="1102298" y="1622027"/>
                </a:lnTo>
                <a:lnTo>
                  <a:pt x="1098154" y="1628385"/>
                </a:lnTo>
                <a:lnTo>
                  <a:pt x="1093372" y="1633789"/>
                </a:lnTo>
                <a:lnTo>
                  <a:pt x="1088590" y="1638875"/>
                </a:lnTo>
                <a:lnTo>
                  <a:pt x="1083490" y="1643644"/>
                </a:lnTo>
                <a:lnTo>
                  <a:pt x="1078389" y="1648094"/>
                </a:lnTo>
                <a:lnTo>
                  <a:pt x="1072970" y="1651909"/>
                </a:lnTo>
                <a:lnTo>
                  <a:pt x="1067231" y="1655406"/>
                </a:lnTo>
                <a:lnTo>
                  <a:pt x="1061812" y="1658903"/>
                </a:lnTo>
                <a:lnTo>
                  <a:pt x="1056074" y="1662082"/>
                </a:lnTo>
                <a:lnTo>
                  <a:pt x="1044279" y="1667486"/>
                </a:lnTo>
                <a:lnTo>
                  <a:pt x="1032483" y="1672254"/>
                </a:lnTo>
                <a:lnTo>
                  <a:pt x="1020051" y="1676705"/>
                </a:lnTo>
                <a:lnTo>
                  <a:pt x="1005067" y="1680520"/>
                </a:lnTo>
                <a:lnTo>
                  <a:pt x="990084" y="1683698"/>
                </a:lnTo>
                <a:lnTo>
                  <a:pt x="975420" y="1685924"/>
                </a:lnTo>
                <a:lnTo>
                  <a:pt x="960437" y="1687513"/>
                </a:lnTo>
                <a:lnTo>
                  <a:pt x="979564" y="1431925"/>
                </a:lnTo>
                <a:close/>
                <a:moveTo>
                  <a:pt x="913172" y="1082675"/>
                </a:moveTo>
                <a:lnTo>
                  <a:pt x="935037" y="1374775"/>
                </a:lnTo>
                <a:lnTo>
                  <a:pt x="923312" y="1373508"/>
                </a:lnTo>
                <a:lnTo>
                  <a:pt x="911587" y="1371924"/>
                </a:lnTo>
                <a:lnTo>
                  <a:pt x="899545" y="1369706"/>
                </a:lnTo>
                <a:lnTo>
                  <a:pt x="887820" y="1366538"/>
                </a:lnTo>
                <a:lnTo>
                  <a:pt x="875778" y="1363053"/>
                </a:lnTo>
                <a:lnTo>
                  <a:pt x="864370" y="1358301"/>
                </a:lnTo>
                <a:lnTo>
                  <a:pt x="858349" y="1355767"/>
                </a:lnTo>
                <a:lnTo>
                  <a:pt x="852962" y="1353232"/>
                </a:lnTo>
                <a:lnTo>
                  <a:pt x="847258" y="1350064"/>
                </a:lnTo>
                <a:lnTo>
                  <a:pt x="841554" y="1346896"/>
                </a:lnTo>
                <a:lnTo>
                  <a:pt x="836484" y="1343411"/>
                </a:lnTo>
                <a:lnTo>
                  <a:pt x="831097" y="1339609"/>
                </a:lnTo>
                <a:lnTo>
                  <a:pt x="826027" y="1335491"/>
                </a:lnTo>
                <a:lnTo>
                  <a:pt x="820956" y="1331372"/>
                </a:lnTo>
                <a:lnTo>
                  <a:pt x="816203" y="1326620"/>
                </a:lnTo>
                <a:lnTo>
                  <a:pt x="811133" y="1321868"/>
                </a:lnTo>
                <a:lnTo>
                  <a:pt x="806696" y="1316482"/>
                </a:lnTo>
                <a:lnTo>
                  <a:pt x="802577" y="1311413"/>
                </a:lnTo>
                <a:lnTo>
                  <a:pt x="798140" y="1305394"/>
                </a:lnTo>
                <a:lnTo>
                  <a:pt x="794338" y="1299691"/>
                </a:lnTo>
                <a:lnTo>
                  <a:pt x="790535" y="1293355"/>
                </a:lnTo>
                <a:lnTo>
                  <a:pt x="787366" y="1287019"/>
                </a:lnTo>
                <a:lnTo>
                  <a:pt x="784197" y="1280365"/>
                </a:lnTo>
                <a:lnTo>
                  <a:pt x="781028" y="1273396"/>
                </a:lnTo>
                <a:lnTo>
                  <a:pt x="778176" y="1266426"/>
                </a:lnTo>
                <a:lnTo>
                  <a:pt x="775958" y="1259456"/>
                </a:lnTo>
                <a:lnTo>
                  <a:pt x="774057" y="1251852"/>
                </a:lnTo>
                <a:lnTo>
                  <a:pt x="772472" y="1244566"/>
                </a:lnTo>
                <a:lnTo>
                  <a:pt x="771205" y="1236962"/>
                </a:lnTo>
                <a:lnTo>
                  <a:pt x="770571" y="1230943"/>
                </a:lnTo>
                <a:lnTo>
                  <a:pt x="770571" y="1228408"/>
                </a:lnTo>
                <a:lnTo>
                  <a:pt x="769937" y="1224290"/>
                </a:lnTo>
                <a:lnTo>
                  <a:pt x="769937" y="1216370"/>
                </a:lnTo>
                <a:lnTo>
                  <a:pt x="770571" y="1208449"/>
                </a:lnTo>
                <a:lnTo>
                  <a:pt x="771205" y="1201163"/>
                </a:lnTo>
                <a:lnTo>
                  <a:pt x="772472" y="1193559"/>
                </a:lnTo>
                <a:lnTo>
                  <a:pt x="773740" y="1186589"/>
                </a:lnTo>
                <a:lnTo>
                  <a:pt x="775641" y="1179936"/>
                </a:lnTo>
                <a:lnTo>
                  <a:pt x="777542" y="1173283"/>
                </a:lnTo>
                <a:lnTo>
                  <a:pt x="779761" y="1166947"/>
                </a:lnTo>
                <a:lnTo>
                  <a:pt x="782296" y="1160928"/>
                </a:lnTo>
                <a:lnTo>
                  <a:pt x="785465" y="1154908"/>
                </a:lnTo>
                <a:lnTo>
                  <a:pt x="788317" y="1149522"/>
                </a:lnTo>
                <a:lnTo>
                  <a:pt x="792119" y="1144137"/>
                </a:lnTo>
                <a:lnTo>
                  <a:pt x="795922" y="1139068"/>
                </a:lnTo>
                <a:lnTo>
                  <a:pt x="799725" y="1134315"/>
                </a:lnTo>
                <a:lnTo>
                  <a:pt x="804161" y="1129563"/>
                </a:lnTo>
                <a:lnTo>
                  <a:pt x="808281" y="1124811"/>
                </a:lnTo>
                <a:lnTo>
                  <a:pt x="813034" y="1121009"/>
                </a:lnTo>
                <a:lnTo>
                  <a:pt x="818104" y="1116891"/>
                </a:lnTo>
                <a:lnTo>
                  <a:pt x="822858" y="1113406"/>
                </a:lnTo>
                <a:lnTo>
                  <a:pt x="827928" y="1109921"/>
                </a:lnTo>
                <a:lnTo>
                  <a:pt x="833315" y="1106753"/>
                </a:lnTo>
                <a:lnTo>
                  <a:pt x="844089" y="1101367"/>
                </a:lnTo>
                <a:lnTo>
                  <a:pt x="854864" y="1096298"/>
                </a:lnTo>
                <a:lnTo>
                  <a:pt x="866272" y="1092496"/>
                </a:lnTo>
                <a:lnTo>
                  <a:pt x="877680" y="1089011"/>
                </a:lnTo>
                <a:lnTo>
                  <a:pt x="889405" y="1086160"/>
                </a:lnTo>
                <a:lnTo>
                  <a:pt x="901130" y="1084259"/>
                </a:lnTo>
                <a:lnTo>
                  <a:pt x="913172" y="1082675"/>
                </a:lnTo>
                <a:close/>
                <a:moveTo>
                  <a:pt x="1039752" y="628650"/>
                </a:moveTo>
                <a:lnTo>
                  <a:pt x="1050839" y="632778"/>
                </a:lnTo>
                <a:lnTo>
                  <a:pt x="1061292" y="637858"/>
                </a:lnTo>
                <a:lnTo>
                  <a:pt x="1072695" y="643890"/>
                </a:lnTo>
                <a:lnTo>
                  <a:pt x="1083148" y="650240"/>
                </a:lnTo>
                <a:lnTo>
                  <a:pt x="1093601" y="657225"/>
                </a:lnTo>
                <a:lnTo>
                  <a:pt x="1098986" y="661035"/>
                </a:lnTo>
                <a:lnTo>
                  <a:pt x="1103420" y="665163"/>
                </a:lnTo>
                <a:lnTo>
                  <a:pt x="1108172" y="669290"/>
                </a:lnTo>
                <a:lnTo>
                  <a:pt x="1112606" y="674053"/>
                </a:lnTo>
                <a:lnTo>
                  <a:pt x="1116724" y="678498"/>
                </a:lnTo>
                <a:lnTo>
                  <a:pt x="1121159" y="682943"/>
                </a:lnTo>
                <a:lnTo>
                  <a:pt x="1124960" y="687705"/>
                </a:lnTo>
                <a:lnTo>
                  <a:pt x="1128444" y="692785"/>
                </a:lnTo>
                <a:lnTo>
                  <a:pt x="1131612" y="697865"/>
                </a:lnTo>
                <a:lnTo>
                  <a:pt x="1134779" y="703580"/>
                </a:lnTo>
                <a:lnTo>
                  <a:pt x="1137630" y="708660"/>
                </a:lnTo>
                <a:lnTo>
                  <a:pt x="1139847" y="714058"/>
                </a:lnTo>
                <a:lnTo>
                  <a:pt x="1141748" y="719455"/>
                </a:lnTo>
                <a:lnTo>
                  <a:pt x="1143332" y="724853"/>
                </a:lnTo>
                <a:lnTo>
                  <a:pt x="1144915" y="730885"/>
                </a:lnTo>
                <a:lnTo>
                  <a:pt x="1146499" y="736600"/>
                </a:lnTo>
                <a:lnTo>
                  <a:pt x="1147449" y="742950"/>
                </a:lnTo>
                <a:lnTo>
                  <a:pt x="1148083" y="749300"/>
                </a:lnTo>
                <a:lnTo>
                  <a:pt x="1148716" y="755968"/>
                </a:lnTo>
                <a:lnTo>
                  <a:pt x="1148716" y="759143"/>
                </a:lnTo>
                <a:lnTo>
                  <a:pt x="1149350" y="763270"/>
                </a:lnTo>
                <a:lnTo>
                  <a:pt x="1149350" y="766128"/>
                </a:lnTo>
                <a:lnTo>
                  <a:pt x="1149350" y="767715"/>
                </a:lnTo>
                <a:lnTo>
                  <a:pt x="1149350" y="770890"/>
                </a:lnTo>
                <a:lnTo>
                  <a:pt x="1149350" y="778193"/>
                </a:lnTo>
                <a:lnTo>
                  <a:pt x="1148400" y="793115"/>
                </a:lnTo>
                <a:lnTo>
                  <a:pt x="1146816" y="807721"/>
                </a:lnTo>
                <a:lnTo>
                  <a:pt x="1145866" y="814706"/>
                </a:lnTo>
                <a:lnTo>
                  <a:pt x="1144282" y="821691"/>
                </a:lnTo>
                <a:lnTo>
                  <a:pt x="1142698" y="828358"/>
                </a:lnTo>
                <a:lnTo>
                  <a:pt x="1140798" y="835026"/>
                </a:lnTo>
                <a:lnTo>
                  <a:pt x="1136363" y="848043"/>
                </a:lnTo>
                <a:lnTo>
                  <a:pt x="1131295" y="860426"/>
                </a:lnTo>
                <a:lnTo>
                  <a:pt x="1128444" y="866458"/>
                </a:lnTo>
                <a:lnTo>
                  <a:pt x="1125277" y="872173"/>
                </a:lnTo>
                <a:lnTo>
                  <a:pt x="1118625" y="883603"/>
                </a:lnTo>
                <a:lnTo>
                  <a:pt x="1111339" y="894081"/>
                </a:lnTo>
                <a:lnTo>
                  <a:pt x="1103420" y="904558"/>
                </a:lnTo>
                <a:lnTo>
                  <a:pt x="1094868" y="913766"/>
                </a:lnTo>
                <a:lnTo>
                  <a:pt x="1085682" y="922338"/>
                </a:lnTo>
                <a:lnTo>
                  <a:pt x="1076179" y="930593"/>
                </a:lnTo>
                <a:lnTo>
                  <a:pt x="1066360" y="938213"/>
                </a:lnTo>
                <a:lnTo>
                  <a:pt x="1060025" y="942341"/>
                </a:lnTo>
                <a:lnTo>
                  <a:pt x="1054006" y="946786"/>
                </a:lnTo>
                <a:lnTo>
                  <a:pt x="1047671" y="950596"/>
                </a:lnTo>
                <a:lnTo>
                  <a:pt x="1041019" y="954088"/>
                </a:lnTo>
                <a:lnTo>
                  <a:pt x="1027716" y="960756"/>
                </a:lnTo>
                <a:lnTo>
                  <a:pt x="1014412" y="966788"/>
                </a:lnTo>
                <a:lnTo>
                  <a:pt x="1039752" y="628650"/>
                </a:lnTo>
                <a:close/>
                <a:moveTo>
                  <a:pt x="953447" y="529505"/>
                </a:moveTo>
                <a:lnTo>
                  <a:pt x="947094" y="530140"/>
                </a:lnTo>
                <a:lnTo>
                  <a:pt x="941060" y="531410"/>
                </a:lnTo>
                <a:lnTo>
                  <a:pt x="935026" y="532997"/>
                </a:lnTo>
                <a:lnTo>
                  <a:pt x="929309" y="535220"/>
                </a:lnTo>
                <a:lnTo>
                  <a:pt x="928038" y="535220"/>
                </a:lnTo>
                <a:lnTo>
                  <a:pt x="928038" y="535537"/>
                </a:lnTo>
                <a:lnTo>
                  <a:pt x="922004" y="538394"/>
                </a:lnTo>
                <a:lnTo>
                  <a:pt x="916605" y="541568"/>
                </a:lnTo>
                <a:lnTo>
                  <a:pt x="911523" y="545060"/>
                </a:lnTo>
                <a:lnTo>
                  <a:pt x="906441" y="548870"/>
                </a:lnTo>
                <a:lnTo>
                  <a:pt x="901677" y="553314"/>
                </a:lnTo>
                <a:lnTo>
                  <a:pt x="897866" y="557441"/>
                </a:lnTo>
                <a:lnTo>
                  <a:pt x="894055" y="562520"/>
                </a:lnTo>
                <a:lnTo>
                  <a:pt x="890561" y="567917"/>
                </a:lnTo>
                <a:lnTo>
                  <a:pt x="887385" y="573313"/>
                </a:lnTo>
                <a:lnTo>
                  <a:pt x="884527" y="579027"/>
                </a:lnTo>
                <a:lnTo>
                  <a:pt x="882303" y="585059"/>
                </a:lnTo>
                <a:lnTo>
                  <a:pt x="880715" y="590773"/>
                </a:lnTo>
                <a:lnTo>
                  <a:pt x="879127" y="597122"/>
                </a:lnTo>
                <a:lnTo>
                  <a:pt x="878174" y="603789"/>
                </a:lnTo>
                <a:lnTo>
                  <a:pt x="877857" y="610455"/>
                </a:lnTo>
                <a:lnTo>
                  <a:pt x="878174" y="617121"/>
                </a:lnTo>
                <a:lnTo>
                  <a:pt x="906124" y="992029"/>
                </a:lnTo>
                <a:lnTo>
                  <a:pt x="891831" y="995521"/>
                </a:lnTo>
                <a:lnTo>
                  <a:pt x="877539" y="999965"/>
                </a:lnTo>
                <a:lnTo>
                  <a:pt x="864200" y="1004409"/>
                </a:lnTo>
                <a:lnTo>
                  <a:pt x="851178" y="1010123"/>
                </a:lnTo>
                <a:lnTo>
                  <a:pt x="838156" y="1015838"/>
                </a:lnTo>
                <a:lnTo>
                  <a:pt x="831487" y="1019329"/>
                </a:lnTo>
                <a:lnTo>
                  <a:pt x="825452" y="1022821"/>
                </a:lnTo>
                <a:lnTo>
                  <a:pt x="818783" y="1026948"/>
                </a:lnTo>
                <a:lnTo>
                  <a:pt x="812430" y="1031075"/>
                </a:lnTo>
                <a:lnTo>
                  <a:pt x="806078" y="1035519"/>
                </a:lnTo>
                <a:lnTo>
                  <a:pt x="799726" y="1040599"/>
                </a:lnTo>
                <a:lnTo>
                  <a:pt x="793692" y="1045678"/>
                </a:lnTo>
                <a:lnTo>
                  <a:pt x="787340" y="1051074"/>
                </a:lnTo>
                <a:lnTo>
                  <a:pt x="780988" y="1057106"/>
                </a:lnTo>
                <a:lnTo>
                  <a:pt x="775271" y="1063772"/>
                </a:lnTo>
                <a:lnTo>
                  <a:pt x="769236" y="1070756"/>
                </a:lnTo>
                <a:lnTo>
                  <a:pt x="763837" y="1078058"/>
                </a:lnTo>
                <a:lnTo>
                  <a:pt x="757803" y="1086311"/>
                </a:lnTo>
                <a:lnTo>
                  <a:pt x="752721" y="1095200"/>
                </a:lnTo>
                <a:lnTo>
                  <a:pt x="747639" y="1104406"/>
                </a:lnTo>
                <a:lnTo>
                  <a:pt x="743510" y="1114247"/>
                </a:lnTo>
                <a:lnTo>
                  <a:pt x="739064" y="1124723"/>
                </a:lnTo>
                <a:lnTo>
                  <a:pt x="735253" y="1136151"/>
                </a:lnTo>
                <a:lnTo>
                  <a:pt x="732077" y="1147896"/>
                </a:lnTo>
                <a:lnTo>
                  <a:pt x="729218" y="1159959"/>
                </a:lnTo>
                <a:lnTo>
                  <a:pt x="727313" y="1172340"/>
                </a:lnTo>
                <a:lnTo>
                  <a:pt x="726042" y="1185038"/>
                </a:lnTo>
                <a:lnTo>
                  <a:pt x="725407" y="1197736"/>
                </a:lnTo>
                <a:lnTo>
                  <a:pt x="725089" y="1210751"/>
                </a:lnTo>
                <a:lnTo>
                  <a:pt x="725089" y="1223132"/>
                </a:lnTo>
                <a:lnTo>
                  <a:pt x="725407" y="1229481"/>
                </a:lnTo>
                <a:lnTo>
                  <a:pt x="725725" y="1236782"/>
                </a:lnTo>
                <a:lnTo>
                  <a:pt x="727630" y="1251385"/>
                </a:lnTo>
                <a:lnTo>
                  <a:pt x="730171" y="1263765"/>
                </a:lnTo>
                <a:lnTo>
                  <a:pt x="733347" y="1276146"/>
                </a:lnTo>
                <a:lnTo>
                  <a:pt x="736841" y="1287891"/>
                </a:lnTo>
                <a:lnTo>
                  <a:pt x="740652" y="1299002"/>
                </a:lnTo>
                <a:lnTo>
                  <a:pt x="745098" y="1310113"/>
                </a:lnTo>
                <a:lnTo>
                  <a:pt x="749545" y="1320271"/>
                </a:lnTo>
                <a:lnTo>
                  <a:pt x="754309" y="1330112"/>
                </a:lnTo>
                <a:lnTo>
                  <a:pt x="760026" y="1339636"/>
                </a:lnTo>
                <a:lnTo>
                  <a:pt x="765425" y="1348524"/>
                </a:lnTo>
                <a:lnTo>
                  <a:pt x="771142" y="1356778"/>
                </a:lnTo>
                <a:lnTo>
                  <a:pt x="777176" y="1364079"/>
                </a:lnTo>
                <a:lnTo>
                  <a:pt x="783529" y="1371698"/>
                </a:lnTo>
                <a:lnTo>
                  <a:pt x="789563" y="1378364"/>
                </a:lnTo>
                <a:lnTo>
                  <a:pt x="796233" y="1384396"/>
                </a:lnTo>
                <a:lnTo>
                  <a:pt x="802902" y="1390110"/>
                </a:lnTo>
                <a:lnTo>
                  <a:pt x="809572" y="1395189"/>
                </a:lnTo>
                <a:lnTo>
                  <a:pt x="816242" y="1400268"/>
                </a:lnTo>
                <a:lnTo>
                  <a:pt x="822911" y="1404395"/>
                </a:lnTo>
                <a:lnTo>
                  <a:pt x="829581" y="1408522"/>
                </a:lnTo>
                <a:lnTo>
                  <a:pt x="836251" y="1412014"/>
                </a:lnTo>
                <a:lnTo>
                  <a:pt x="843238" y="1415506"/>
                </a:lnTo>
                <a:lnTo>
                  <a:pt x="849908" y="1418363"/>
                </a:lnTo>
                <a:lnTo>
                  <a:pt x="856577" y="1420903"/>
                </a:lnTo>
                <a:lnTo>
                  <a:pt x="863882" y="1423442"/>
                </a:lnTo>
                <a:lnTo>
                  <a:pt x="870552" y="1425347"/>
                </a:lnTo>
                <a:lnTo>
                  <a:pt x="877222" y="1427252"/>
                </a:lnTo>
                <a:lnTo>
                  <a:pt x="884209" y="1428839"/>
                </a:lnTo>
                <a:lnTo>
                  <a:pt x="897548" y="1431061"/>
                </a:lnTo>
                <a:lnTo>
                  <a:pt x="910888" y="1432648"/>
                </a:lnTo>
                <a:lnTo>
                  <a:pt x="925180" y="1433601"/>
                </a:lnTo>
                <a:lnTo>
                  <a:pt x="939472" y="1433601"/>
                </a:lnTo>
                <a:lnTo>
                  <a:pt x="958528" y="1687877"/>
                </a:lnTo>
                <a:lnTo>
                  <a:pt x="956305" y="1687877"/>
                </a:lnTo>
                <a:lnTo>
                  <a:pt x="956623" y="1698353"/>
                </a:lnTo>
                <a:lnTo>
                  <a:pt x="959481" y="1698671"/>
                </a:lnTo>
                <a:lnTo>
                  <a:pt x="959799" y="1703115"/>
                </a:lnTo>
                <a:lnTo>
                  <a:pt x="960116" y="1698671"/>
                </a:lnTo>
                <a:lnTo>
                  <a:pt x="975996" y="1698671"/>
                </a:lnTo>
                <a:lnTo>
                  <a:pt x="991559" y="1698353"/>
                </a:lnTo>
                <a:lnTo>
                  <a:pt x="1007122" y="1697083"/>
                </a:lnTo>
                <a:lnTo>
                  <a:pt x="1023002" y="1694861"/>
                </a:lnTo>
                <a:lnTo>
                  <a:pt x="1035388" y="1692004"/>
                </a:lnTo>
                <a:lnTo>
                  <a:pt x="1048410" y="1688830"/>
                </a:lnTo>
                <a:lnTo>
                  <a:pt x="1054762" y="1686608"/>
                </a:lnTo>
                <a:lnTo>
                  <a:pt x="1060797" y="1684385"/>
                </a:lnTo>
                <a:lnTo>
                  <a:pt x="1067149" y="1681528"/>
                </a:lnTo>
                <a:lnTo>
                  <a:pt x="1073501" y="1678671"/>
                </a:lnTo>
                <a:lnTo>
                  <a:pt x="1079853" y="1675179"/>
                </a:lnTo>
                <a:lnTo>
                  <a:pt x="1085570" y="1671370"/>
                </a:lnTo>
                <a:lnTo>
                  <a:pt x="1091922" y="1667243"/>
                </a:lnTo>
                <a:lnTo>
                  <a:pt x="1097639" y="1662799"/>
                </a:lnTo>
                <a:lnTo>
                  <a:pt x="1103673" y="1657085"/>
                </a:lnTo>
                <a:lnTo>
                  <a:pt x="1109072" y="1651371"/>
                </a:lnTo>
                <a:lnTo>
                  <a:pt x="1114472" y="1644704"/>
                </a:lnTo>
                <a:lnTo>
                  <a:pt x="1120189" y="1637086"/>
                </a:lnTo>
                <a:lnTo>
                  <a:pt x="1124953" y="1628514"/>
                </a:lnTo>
                <a:lnTo>
                  <a:pt x="1129082" y="1619308"/>
                </a:lnTo>
                <a:lnTo>
                  <a:pt x="1132575" y="1609467"/>
                </a:lnTo>
                <a:lnTo>
                  <a:pt x="1134163" y="1604071"/>
                </a:lnTo>
                <a:lnTo>
                  <a:pt x="1135434" y="1598357"/>
                </a:lnTo>
                <a:lnTo>
                  <a:pt x="1136704" y="1592643"/>
                </a:lnTo>
                <a:lnTo>
                  <a:pt x="1137657" y="1586611"/>
                </a:lnTo>
                <a:lnTo>
                  <a:pt x="1138927" y="1574866"/>
                </a:lnTo>
                <a:lnTo>
                  <a:pt x="1139245" y="1562802"/>
                </a:lnTo>
                <a:lnTo>
                  <a:pt x="1138927" y="1551057"/>
                </a:lnTo>
                <a:lnTo>
                  <a:pt x="1137974" y="1539311"/>
                </a:lnTo>
                <a:lnTo>
                  <a:pt x="1136704" y="1527566"/>
                </a:lnTo>
                <a:lnTo>
                  <a:pt x="1134481" y="1516137"/>
                </a:lnTo>
                <a:lnTo>
                  <a:pt x="1131940" y="1504709"/>
                </a:lnTo>
                <a:lnTo>
                  <a:pt x="1128764" y="1493916"/>
                </a:lnTo>
                <a:lnTo>
                  <a:pt x="1125270" y="1482805"/>
                </a:lnTo>
                <a:lnTo>
                  <a:pt x="1120824" y="1472647"/>
                </a:lnTo>
                <a:lnTo>
                  <a:pt x="1115742" y="1463441"/>
                </a:lnTo>
                <a:lnTo>
                  <a:pt x="1110660" y="1454235"/>
                </a:lnTo>
                <a:lnTo>
                  <a:pt x="1105261" y="1445981"/>
                </a:lnTo>
                <a:lnTo>
                  <a:pt x="1099227" y="1438362"/>
                </a:lnTo>
                <a:lnTo>
                  <a:pt x="1093510" y="1431061"/>
                </a:lnTo>
                <a:lnTo>
                  <a:pt x="1087158" y="1425029"/>
                </a:lnTo>
                <a:lnTo>
                  <a:pt x="1080806" y="1418998"/>
                </a:lnTo>
                <a:lnTo>
                  <a:pt x="1074771" y="1413919"/>
                </a:lnTo>
                <a:lnTo>
                  <a:pt x="1068102" y="1409157"/>
                </a:lnTo>
                <a:lnTo>
                  <a:pt x="1061750" y="1404395"/>
                </a:lnTo>
                <a:lnTo>
                  <a:pt x="1055080" y="1400586"/>
                </a:lnTo>
                <a:lnTo>
                  <a:pt x="1048410" y="1397094"/>
                </a:lnTo>
                <a:lnTo>
                  <a:pt x="1041740" y="1393602"/>
                </a:lnTo>
                <a:lnTo>
                  <a:pt x="1035071" y="1390745"/>
                </a:lnTo>
                <a:lnTo>
                  <a:pt x="1028401" y="1388205"/>
                </a:lnTo>
                <a:lnTo>
                  <a:pt x="1021731" y="1385666"/>
                </a:lnTo>
                <a:lnTo>
                  <a:pt x="1015062" y="1383761"/>
                </a:lnTo>
                <a:lnTo>
                  <a:pt x="1007122" y="1381539"/>
                </a:lnTo>
                <a:lnTo>
                  <a:pt x="999499" y="1379952"/>
                </a:lnTo>
                <a:lnTo>
                  <a:pt x="991877" y="1378364"/>
                </a:lnTo>
                <a:lnTo>
                  <a:pt x="983937" y="1377095"/>
                </a:lnTo>
                <a:lnTo>
                  <a:pt x="1006804" y="1075201"/>
                </a:lnTo>
                <a:lnTo>
                  <a:pt x="1018238" y="1072661"/>
                </a:lnTo>
                <a:lnTo>
                  <a:pt x="1029672" y="1070121"/>
                </a:lnTo>
                <a:lnTo>
                  <a:pt x="1040788" y="1066947"/>
                </a:lnTo>
                <a:lnTo>
                  <a:pt x="1051904" y="1062820"/>
                </a:lnTo>
                <a:lnTo>
                  <a:pt x="1063338" y="1058376"/>
                </a:lnTo>
                <a:lnTo>
                  <a:pt x="1074771" y="1053297"/>
                </a:lnTo>
                <a:lnTo>
                  <a:pt x="1085570" y="1047265"/>
                </a:lnTo>
                <a:lnTo>
                  <a:pt x="1096686" y="1040916"/>
                </a:lnTo>
                <a:lnTo>
                  <a:pt x="1103356" y="1036789"/>
                </a:lnTo>
                <a:lnTo>
                  <a:pt x="1109390" y="1032027"/>
                </a:lnTo>
                <a:lnTo>
                  <a:pt x="1116060" y="1027266"/>
                </a:lnTo>
                <a:lnTo>
                  <a:pt x="1122412" y="1022187"/>
                </a:lnTo>
                <a:lnTo>
                  <a:pt x="1128764" y="1016790"/>
                </a:lnTo>
                <a:lnTo>
                  <a:pt x="1135116" y="1010758"/>
                </a:lnTo>
                <a:lnTo>
                  <a:pt x="1141150" y="1005044"/>
                </a:lnTo>
                <a:lnTo>
                  <a:pt x="1147185" y="998378"/>
                </a:lnTo>
                <a:lnTo>
                  <a:pt x="1152902" y="991394"/>
                </a:lnTo>
                <a:lnTo>
                  <a:pt x="1158936" y="984093"/>
                </a:lnTo>
                <a:lnTo>
                  <a:pt x="1164336" y="976474"/>
                </a:lnTo>
                <a:lnTo>
                  <a:pt x="1170370" y="968220"/>
                </a:lnTo>
                <a:lnTo>
                  <a:pt x="1175452" y="959966"/>
                </a:lnTo>
                <a:lnTo>
                  <a:pt x="1180533" y="950760"/>
                </a:lnTo>
                <a:lnTo>
                  <a:pt x="1185615" y="941554"/>
                </a:lnTo>
                <a:lnTo>
                  <a:pt x="1190379" y="931714"/>
                </a:lnTo>
                <a:lnTo>
                  <a:pt x="1194508" y="921555"/>
                </a:lnTo>
                <a:lnTo>
                  <a:pt x="1198954" y="910444"/>
                </a:lnTo>
                <a:lnTo>
                  <a:pt x="1202766" y="899651"/>
                </a:lnTo>
                <a:lnTo>
                  <a:pt x="1206259" y="887906"/>
                </a:lnTo>
                <a:lnTo>
                  <a:pt x="1209435" y="876160"/>
                </a:lnTo>
                <a:lnTo>
                  <a:pt x="1212294" y="863779"/>
                </a:lnTo>
                <a:lnTo>
                  <a:pt x="1214517" y="851399"/>
                </a:lnTo>
                <a:lnTo>
                  <a:pt x="1216422" y="838701"/>
                </a:lnTo>
                <a:lnTo>
                  <a:pt x="1217693" y="826003"/>
                </a:lnTo>
                <a:lnTo>
                  <a:pt x="1218963" y="812988"/>
                </a:lnTo>
                <a:lnTo>
                  <a:pt x="1219598" y="799972"/>
                </a:lnTo>
                <a:lnTo>
                  <a:pt x="1219916" y="787274"/>
                </a:lnTo>
                <a:lnTo>
                  <a:pt x="1219916" y="774259"/>
                </a:lnTo>
                <a:lnTo>
                  <a:pt x="1219598" y="767275"/>
                </a:lnTo>
                <a:lnTo>
                  <a:pt x="1219598" y="763783"/>
                </a:lnTo>
                <a:lnTo>
                  <a:pt x="1219281" y="760926"/>
                </a:lnTo>
                <a:lnTo>
                  <a:pt x="1219281" y="754894"/>
                </a:lnTo>
                <a:lnTo>
                  <a:pt x="1218328" y="747910"/>
                </a:lnTo>
                <a:lnTo>
                  <a:pt x="1218010" y="740927"/>
                </a:lnTo>
                <a:lnTo>
                  <a:pt x="1217058" y="734260"/>
                </a:lnTo>
                <a:lnTo>
                  <a:pt x="1214834" y="720292"/>
                </a:lnTo>
                <a:lnTo>
                  <a:pt x="1212294" y="706325"/>
                </a:lnTo>
                <a:lnTo>
                  <a:pt x="1208800" y="692674"/>
                </a:lnTo>
                <a:lnTo>
                  <a:pt x="1204671" y="679341"/>
                </a:lnTo>
                <a:lnTo>
                  <a:pt x="1199907" y="666643"/>
                </a:lnTo>
                <a:lnTo>
                  <a:pt x="1194826" y="654263"/>
                </a:lnTo>
                <a:lnTo>
                  <a:pt x="1189426" y="642835"/>
                </a:lnTo>
                <a:lnTo>
                  <a:pt x="1183709" y="632359"/>
                </a:lnTo>
                <a:lnTo>
                  <a:pt x="1177357" y="622201"/>
                </a:lnTo>
                <a:lnTo>
                  <a:pt x="1170688" y="613312"/>
                </a:lnTo>
                <a:lnTo>
                  <a:pt x="1164018" y="605058"/>
                </a:lnTo>
                <a:lnTo>
                  <a:pt x="1157348" y="597122"/>
                </a:lnTo>
                <a:lnTo>
                  <a:pt x="1150361" y="590138"/>
                </a:lnTo>
                <a:lnTo>
                  <a:pt x="1143691" y="583789"/>
                </a:lnTo>
                <a:lnTo>
                  <a:pt x="1136704" y="578075"/>
                </a:lnTo>
                <a:lnTo>
                  <a:pt x="1129399" y="572996"/>
                </a:lnTo>
                <a:lnTo>
                  <a:pt x="1122412" y="567917"/>
                </a:lnTo>
                <a:lnTo>
                  <a:pt x="1115742" y="563472"/>
                </a:lnTo>
                <a:lnTo>
                  <a:pt x="1108755" y="559663"/>
                </a:lnTo>
                <a:lnTo>
                  <a:pt x="1101768" y="555536"/>
                </a:lnTo>
                <a:lnTo>
                  <a:pt x="1094463" y="552044"/>
                </a:lnTo>
                <a:lnTo>
                  <a:pt x="1088111" y="549505"/>
                </a:lnTo>
                <a:lnTo>
                  <a:pt x="1080806" y="546330"/>
                </a:lnTo>
                <a:lnTo>
                  <a:pt x="1073818" y="543791"/>
                </a:lnTo>
                <a:lnTo>
                  <a:pt x="1060162" y="539664"/>
                </a:lnTo>
                <a:lnTo>
                  <a:pt x="1046504" y="536172"/>
                </a:lnTo>
                <a:lnTo>
                  <a:pt x="1033165" y="533315"/>
                </a:lnTo>
                <a:lnTo>
                  <a:pt x="1019508" y="531093"/>
                </a:lnTo>
                <a:lnTo>
                  <a:pt x="1007122" y="530140"/>
                </a:lnTo>
                <a:lnTo>
                  <a:pt x="995370" y="529823"/>
                </a:lnTo>
                <a:lnTo>
                  <a:pt x="983301" y="529823"/>
                </a:lnTo>
                <a:lnTo>
                  <a:pt x="971550" y="530140"/>
                </a:lnTo>
                <a:lnTo>
                  <a:pt x="967104" y="529823"/>
                </a:lnTo>
                <a:lnTo>
                  <a:pt x="962657" y="529505"/>
                </a:lnTo>
                <a:lnTo>
                  <a:pt x="953447" y="529505"/>
                </a:lnTo>
                <a:close/>
                <a:moveTo>
                  <a:pt x="958846" y="276181"/>
                </a:moveTo>
                <a:lnTo>
                  <a:pt x="953764" y="276816"/>
                </a:lnTo>
                <a:lnTo>
                  <a:pt x="949318" y="277451"/>
                </a:lnTo>
                <a:lnTo>
                  <a:pt x="944236" y="278403"/>
                </a:lnTo>
                <a:lnTo>
                  <a:pt x="939472" y="279356"/>
                </a:lnTo>
                <a:lnTo>
                  <a:pt x="934708" y="280625"/>
                </a:lnTo>
                <a:lnTo>
                  <a:pt x="930262" y="282213"/>
                </a:lnTo>
                <a:lnTo>
                  <a:pt x="925815" y="284117"/>
                </a:lnTo>
                <a:lnTo>
                  <a:pt x="916922" y="288562"/>
                </a:lnTo>
                <a:lnTo>
                  <a:pt x="908982" y="293006"/>
                </a:lnTo>
                <a:lnTo>
                  <a:pt x="901360" y="299037"/>
                </a:lnTo>
                <a:lnTo>
                  <a:pt x="894372" y="305386"/>
                </a:lnTo>
                <a:lnTo>
                  <a:pt x="888020" y="312370"/>
                </a:lnTo>
                <a:lnTo>
                  <a:pt x="882621" y="319672"/>
                </a:lnTo>
                <a:lnTo>
                  <a:pt x="877539" y="327925"/>
                </a:lnTo>
                <a:lnTo>
                  <a:pt x="873093" y="336496"/>
                </a:lnTo>
                <a:lnTo>
                  <a:pt x="871505" y="340941"/>
                </a:lnTo>
                <a:lnTo>
                  <a:pt x="869917" y="345702"/>
                </a:lnTo>
                <a:lnTo>
                  <a:pt x="868964" y="350464"/>
                </a:lnTo>
                <a:lnTo>
                  <a:pt x="867694" y="354908"/>
                </a:lnTo>
                <a:lnTo>
                  <a:pt x="866741" y="359670"/>
                </a:lnTo>
                <a:lnTo>
                  <a:pt x="866106" y="364749"/>
                </a:lnTo>
                <a:lnTo>
                  <a:pt x="865788" y="369511"/>
                </a:lnTo>
                <a:lnTo>
                  <a:pt x="865788" y="374590"/>
                </a:lnTo>
                <a:lnTo>
                  <a:pt x="865788" y="379669"/>
                </a:lnTo>
                <a:lnTo>
                  <a:pt x="866106" y="384749"/>
                </a:lnTo>
                <a:lnTo>
                  <a:pt x="866741" y="389828"/>
                </a:lnTo>
                <a:lnTo>
                  <a:pt x="867694" y="394590"/>
                </a:lnTo>
                <a:lnTo>
                  <a:pt x="868964" y="399351"/>
                </a:lnTo>
                <a:lnTo>
                  <a:pt x="869917" y="404113"/>
                </a:lnTo>
                <a:lnTo>
                  <a:pt x="871505" y="408875"/>
                </a:lnTo>
                <a:lnTo>
                  <a:pt x="873093" y="413002"/>
                </a:lnTo>
                <a:lnTo>
                  <a:pt x="877539" y="421573"/>
                </a:lnTo>
                <a:lnTo>
                  <a:pt x="882621" y="429826"/>
                </a:lnTo>
                <a:lnTo>
                  <a:pt x="888020" y="437445"/>
                </a:lnTo>
                <a:lnTo>
                  <a:pt x="894372" y="444429"/>
                </a:lnTo>
                <a:lnTo>
                  <a:pt x="901360" y="450778"/>
                </a:lnTo>
                <a:lnTo>
                  <a:pt x="908982" y="456492"/>
                </a:lnTo>
                <a:lnTo>
                  <a:pt x="916922" y="461254"/>
                </a:lnTo>
                <a:lnTo>
                  <a:pt x="925815" y="465381"/>
                </a:lnTo>
                <a:lnTo>
                  <a:pt x="930262" y="466968"/>
                </a:lnTo>
                <a:lnTo>
                  <a:pt x="934708" y="468555"/>
                </a:lnTo>
                <a:lnTo>
                  <a:pt x="939472" y="470142"/>
                </a:lnTo>
                <a:lnTo>
                  <a:pt x="944236" y="471095"/>
                </a:lnTo>
                <a:lnTo>
                  <a:pt x="949318" y="472047"/>
                </a:lnTo>
                <a:lnTo>
                  <a:pt x="953764" y="472682"/>
                </a:lnTo>
                <a:lnTo>
                  <a:pt x="958846" y="472999"/>
                </a:lnTo>
                <a:lnTo>
                  <a:pt x="964245" y="473317"/>
                </a:lnTo>
                <a:lnTo>
                  <a:pt x="969327" y="472999"/>
                </a:lnTo>
                <a:lnTo>
                  <a:pt x="974408" y="472682"/>
                </a:lnTo>
                <a:lnTo>
                  <a:pt x="978855" y="472047"/>
                </a:lnTo>
                <a:lnTo>
                  <a:pt x="983937" y="471095"/>
                </a:lnTo>
                <a:lnTo>
                  <a:pt x="988701" y="470142"/>
                </a:lnTo>
                <a:lnTo>
                  <a:pt x="993465" y="468555"/>
                </a:lnTo>
                <a:lnTo>
                  <a:pt x="997911" y="466968"/>
                </a:lnTo>
                <a:lnTo>
                  <a:pt x="1002358" y="465381"/>
                </a:lnTo>
                <a:lnTo>
                  <a:pt x="1011250" y="461254"/>
                </a:lnTo>
                <a:lnTo>
                  <a:pt x="1018873" y="456492"/>
                </a:lnTo>
                <a:lnTo>
                  <a:pt x="1026813" y="450778"/>
                </a:lnTo>
                <a:lnTo>
                  <a:pt x="1033800" y="444429"/>
                </a:lnTo>
                <a:lnTo>
                  <a:pt x="1040152" y="437445"/>
                </a:lnTo>
                <a:lnTo>
                  <a:pt x="1045552" y="429826"/>
                </a:lnTo>
                <a:lnTo>
                  <a:pt x="1050633" y="421573"/>
                </a:lnTo>
                <a:lnTo>
                  <a:pt x="1055080" y="413002"/>
                </a:lnTo>
                <a:lnTo>
                  <a:pt x="1056668" y="408875"/>
                </a:lnTo>
                <a:lnTo>
                  <a:pt x="1058256" y="404113"/>
                </a:lnTo>
                <a:lnTo>
                  <a:pt x="1059209" y="399351"/>
                </a:lnTo>
                <a:lnTo>
                  <a:pt x="1060479" y="394590"/>
                </a:lnTo>
                <a:lnTo>
                  <a:pt x="1061432" y="389828"/>
                </a:lnTo>
                <a:lnTo>
                  <a:pt x="1062067" y="384749"/>
                </a:lnTo>
                <a:lnTo>
                  <a:pt x="1062385" y="379669"/>
                </a:lnTo>
                <a:lnTo>
                  <a:pt x="1062385" y="374590"/>
                </a:lnTo>
                <a:lnTo>
                  <a:pt x="1062385" y="369511"/>
                </a:lnTo>
                <a:lnTo>
                  <a:pt x="1062067" y="364749"/>
                </a:lnTo>
                <a:lnTo>
                  <a:pt x="1061432" y="359670"/>
                </a:lnTo>
                <a:lnTo>
                  <a:pt x="1060479" y="354908"/>
                </a:lnTo>
                <a:lnTo>
                  <a:pt x="1059209" y="350464"/>
                </a:lnTo>
                <a:lnTo>
                  <a:pt x="1058256" y="345702"/>
                </a:lnTo>
                <a:lnTo>
                  <a:pt x="1056668" y="340941"/>
                </a:lnTo>
                <a:lnTo>
                  <a:pt x="1055080" y="336496"/>
                </a:lnTo>
                <a:lnTo>
                  <a:pt x="1050633" y="327925"/>
                </a:lnTo>
                <a:lnTo>
                  <a:pt x="1045552" y="319672"/>
                </a:lnTo>
                <a:lnTo>
                  <a:pt x="1040152" y="312370"/>
                </a:lnTo>
                <a:lnTo>
                  <a:pt x="1033800" y="305386"/>
                </a:lnTo>
                <a:lnTo>
                  <a:pt x="1026813" y="299037"/>
                </a:lnTo>
                <a:lnTo>
                  <a:pt x="1018873" y="293006"/>
                </a:lnTo>
                <a:lnTo>
                  <a:pt x="1011250" y="288562"/>
                </a:lnTo>
                <a:lnTo>
                  <a:pt x="1002358" y="284117"/>
                </a:lnTo>
                <a:lnTo>
                  <a:pt x="997911" y="282213"/>
                </a:lnTo>
                <a:lnTo>
                  <a:pt x="993465" y="280625"/>
                </a:lnTo>
                <a:lnTo>
                  <a:pt x="988701" y="279356"/>
                </a:lnTo>
                <a:lnTo>
                  <a:pt x="983937" y="278403"/>
                </a:lnTo>
                <a:lnTo>
                  <a:pt x="978855" y="277451"/>
                </a:lnTo>
                <a:lnTo>
                  <a:pt x="974408" y="276816"/>
                </a:lnTo>
                <a:lnTo>
                  <a:pt x="969327" y="276181"/>
                </a:lnTo>
                <a:lnTo>
                  <a:pt x="964245" y="276181"/>
                </a:lnTo>
                <a:lnTo>
                  <a:pt x="958846" y="276181"/>
                </a:lnTo>
                <a:close/>
                <a:moveTo>
                  <a:pt x="765743" y="0"/>
                </a:moveTo>
                <a:lnTo>
                  <a:pt x="771142" y="0"/>
                </a:lnTo>
                <a:lnTo>
                  <a:pt x="1173864" y="0"/>
                </a:lnTo>
                <a:lnTo>
                  <a:pt x="1179263" y="0"/>
                </a:lnTo>
                <a:lnTo>
                  <a:pt x="1184662" y="635"/>
                </a:lnTo>
                <a:lnTo>
                  <a:pt x="1190379" y="1270"/>
                </a:lnTo>
                <a:lnTo>
                  <a:pt x="1195461" y="2222"/>
                </a:lnTo>
                <a:lnTo>
                  <a:pt x="1200542" y="3810"/>
                </a:lnTo>
                <a:lnTo>
                  <a:pt x="1205624" y="4762"/>
                </a:lnTo>
                <a:lnTo>
                  <a:pt x="1210706" y="6667"/>
                </a:lnTo>
                <a:lnTo>
                  <a:pt x="1215787" y="8889"/>
                </a:lnTo>
                <a:lnTo>
                  <a:pt x="1220551" y="10794"/>
                </a:lnTo>
                <a:lnTo>
                  <a:pt x="1224998" y="13016"/>
                </a:lnTo>
                <a:lnTo>
                  <a:pt x="1229444" y="15873"/>
                </a:lnTo>
                <a:lnTo>
                  <a:pt x="1234208" y="18412"/>
                </a:lnTo>
                <a:lnTo>
                  <a:pt x="1238337" y="21587"/>
                </a:lnTo>
                <a:lnTo>
                  <a:pt x="1242466" y="24761"/>
                </a:lnTo>
                <a:lnTo>
                  <a:pt x="1246277" y="28253"/>
                </a:lnTo>
                <a:lnTo>
                  <a:pt x="1250088" y="31745"/>
                </a:lnTo>
                <a:lnTo>
                  <a:pt x="1253900" y="35872"/>
                </a:lnTo>
                <a:lnTo>
                  <a:pt x="1256758" y="39681"/>
                </a:lnTo>
                <a:lnTo>
                  <a:pt x="1260570" y="43491"/>
                </a:lnTo>
                <a:lnTo>
                  <a:pt x="1263110" y="47935"/>
                </a:lnTo>
                <a:lnTo>
                  <a:pt x="1266286" y="52379"/>
                </a:lnTo>
                <a:lnTo>
                  <a:pt x="1268510" y="56824"/>
                </a:lnTo>
                <a:lnTo>
                  <a:pt x="1271050" y="61585"/>
                </a:lnTo>
                <a:lnTo>
                  <a:pt x="1273274" y="66347"/>
                </a:lnTo>
                <a:lnTo>
                  <a:pt x="1275179" y="71109"/>
                </a:lnTo>
                <a:lnTo>
                  <a:pt x="1276767" y="76188"/>
                </a:lnTo>
                <a:lnTo>
                  <a:pt x="1278355" y="81267"/>
                </a:lnTo>
                <a:lnTo>
                  <a:pt x="1279626" y="86664"/>
                </a:lnTo>
                <a:lnTo>
                  <a:pt x="1280261" y="91743"/>
                </a:lnTo>
                <a:lnTo>
                  <a:pt x="1281214" y="97140"/>
                </a:lnTo>
                <a:lnTo>
                  <a:pt x="1281531" y="102854"/>
                </a:lnTo>
                <a:lnTo>
                  <a:pt x="1281849" y="108250"/>
                </a:lnTo>
                <a:lnTo>
                  <a:pt x="1281849" y="345702"/>
                </a:lnTo>
                <a:lnTo>
                  <a:pt x="1281849" y="351099"/>
                </a:lnTo>
                <a:lnTo>
                  <a:pt x="1282484" y="356496"/>
                </a:lnTo>
                <a:lnTo>
                  <a:pt x="1282802" y="361575"/>
                </a:lnTo>
                <a:lnTo>
                  <a:pt x="1284072" y="366337"/>
                </a:lnTo>
                <a:lnTo>
                  <a:pt x="1284707" y="371098"/>
                </a:lnTo>
                <a:lnTo>
                  <a:pt x="1285978" y="375543"/>
                </a:lnTo>
                <a:lnTo>
                  <a:pt x="1287566" y="379669"/>
                </a:lnTo>
                <a:lnTo>
                  <a:pt x="1289471" y="383796"/>
                </a:lnTo>
                <a:lnTo>
                  <a:pt x="1291059" y="387288"/>
                </a:lnTo>
                <a:lnTo>
                  <a:pt x="1293283" y="390780"/>
                </a:lnTo>
                <a:lnTo>
                  <a:pt x="1295188" y="393955"/>
                </a:lnTo>
                <a:lnTo>
                  <a:pt x="1298047" y="396812"/>
                </a:lnTo>
                <a:lnTo>
                  <a:pt x="1300270" y="399669"/>
                </a:lnTo>
                <a:lnTo>
                  <a:pt x="1303446" y="402208"/>
                </a:lnTo>
                <a:lnTo>
                  <a:pt x="1306304" y="404430"/>
                </a:lnTo>
                <a:lnTo>
                  <a:pt x="1309480" y="406335"/>
                </a:lnTo>
                <a:lnTo>
                  <a:pt x="1312656" y="407922"/>
                </a:lnTo>
                <a:lnTo>
                  <a:pt x="1316150" y="409510"/>
                </a:lnTo>
                <a:lnTo>
                  <a:pt x="1319644" y="410779"/>
                </a:lnTo>
                <a:lnTo>
                  <a:pt x="1323137" y="411414"/>
                </a:lnTo>
                <a:lnTo>
                  <a:pt x="1326949" y="412367"/>
                </a:lnTo>
                <a:lnTo>
                  <a:pt x="1331078" y="412684"/>
                </a:lnTo>
                <a:lnTo>
                  <a:pt x="1335206" y="412684"/>
                </a:lnTo>
                <a:lnTo>
                  <a:pt x="1339335" y="412367"/>
                </a:lnTo>
                <a:lnTo>
                  <a:pt x="1343464" y="411732"/>
                </a:lnTo>
                <a:lnTo>
                  <a:pt x="1347910" y="411097"/>
                </a:lnTo>
                <a:lnTo>
                  <a:pt x="1352039" y="409827"/>
                </a:lnTo>
                <a:lnTo>
                  <a:pt x="1356803" y="408875"/>
                </a:lnTo>
                <a:lnTo>
                  <a:pt x="1361568" y="406653"/>
                </a:lnTo>
                <a:lnTo>
                  <a:pt x="1366332" y="404748"/>
                </a:lnTo>
                <a:lnTo>
                  <a:pt x="1371096" y="402526"/>
                </a:lnTo>
                <a:lnTo>
                  <a:pt x="1375542" y="399986"/>
                </a:lnTo>
                <a:lnTo>
                  <a:pt x="1581349" y="281260"/>
                </a:lnTo>
                <a:lnTo>
                  <a:pt x="1586113" y="278721"/>
                </a:lnTo>
                <a:lnTo>
                  <a:pt x="1591195" y="276181"/>
                </a:lnTo>
                <a:lnTo>
                  <a:pt x="1596277" y="273959"/>
                </a:lnTo>
                <a:lnTo>
                  <a:pt x="1601358" y="272372"/>
                </a:lnTo>
                <a:lnTo>
                  <a:pt x="1606440" y="270784"/>
                </a:lnTo>
                <a:lnTo>
                  <a:pt x="1611522" y="269197"/>
                </a:lnTo>
                <a:lnTo>
                  <a:pt x="1617238" y="268562"/>
                </a:lnTo>
                <a:lnTo>
                  <a:pt x="1622320" y="267610"/>
                </a:lnTo>
                <a:lnTo>
                  <a:pt x="1627402" y="266975"/>
                </a:lnTo>
                <a:lnTo>
                  <a:pt x="1632801" y="266975"/>
                </a:lnTo>
                <a:lnTo>
                  <a:pt x="1637883" y="266975"/>
                </a:lnTo>
                <a:lnTo>
                  <a:pt x="1642964" y="266975"/>
                </a:lnTo>
                <a:lnTo>
                  <a:pt x="1648364" y="267610"/>
                </a:lnTo>
                <a:lnTo>
                  <a:pt x="1653445" y="268562"/>
                </a:lnTo>
                <a:lnTo>
                  <a:pt x="1658527" y="269197"/>
                </a:lnTo>
                <a:lnTo>
                  <a:pt x="1663609" y="270467"/>
                </a:lnTo>
                <a:lnTo>
                  <a:pt x="1668373" y="272054"/>
                </a:lnTo>
                <a:lnTo>
                  <a:pt x="1673454" y="273641"/>
                </a:lnTo>
                <a:lnTo>
                  <a:pt x="1678218" y="275546"/>
                </a:lnTo>
                <a:lnTo>
                  <a:pt x="1682982" y="277768"/>
                </a:lnTo>
                <a:lnTo>
                  <a:pt x="1687746" y="280308"/>
                </a:lnTo>
                <a:lnTo>
                  <a:pt x="1692193" y="282530"/>
                </a:lnTo>
                <a:lnTo>
                  <a:pt x="1696640" y="285704"/>
                </a:lnTo>
                <a:lnTo>
                  <a:pt x="1701086" y="288562"/>
                </a:lnTo>
                <a:lnTo>
                  <a:pt x="1705215" y="292053"/>
                </a:lnTo>
                <a:lnTo>
                  <a:pt x="1709344" y="295545"/>
                </a:lnTo>
                <a:lnTo>
                  <a:pt x="1713155" y="299037"/>
                </a:lnTo>
                <a:lnTo>
                  <a:pt x="1716648" y="302847"/>
                </a:lnTo>
                <a:lnTo>
                  <a:pt x="1720142" y="307291"/>
                </a:lnTo>
                <a:lnTo>
                  <a:pt x="1723318" y="311418"/>
                </a:lnTo>
                <a:lnTo>
                  <a:pt x="1726494" y="315862"/>
                </a:lnTo>
                <a:lnTo>
                  <a:pt x="1729670" y="320624"/>
                </a:lnTo>
                <a:lnTo>
                  <a:pt x="1930713" y="668866"/>
                </a:lnTo>
                <a:lnTo>
                  <a:pt x="1933254" y="673945"/>
                </a:lnTo>
                <a:lnTo>
                  <a:pt x="1935795" y="678707"/>
                </a:lnTo>
                <a:lnTo>
                  <a:pt x="1937701" y="683786"/>
                </a:lnTo>
                <a:lnTo>
                  <a:pt x="1939606" y="688865"/>
                </a:lnTo>
                <a:lnTo>
                  <a:pt x="1941194" y="693944"/>
                </a:lnTo>
                <a:lnTo>
                  <a:pt x="1942465" y="699341"/>
                </a:lnTo>
                <a:lnTo>
                  <a:pt x="1943735" y="704420"/>
                </a:lnTo>
                <a:lnTo>
                  <a:pt x="1944370" y="709499"/>
                </a:lnTo>
                <a:lnTo>
                  <a:pt x="1944688" y="715213"/>
                </a:lnTo>
                <a:lnTo>
                  <a:pt x="1944688" y="720292"/>
                </a:lnTo>
                <a:lnTo>
                  <a:pt x="1944688" y="725372"/>
                </a:lnTo>
                <a:lnTo>
                  <a:pt x="1944688" y="730768"/>
                </a:lnTo>
                <a:lnTo>
                  <a:pt x="1944370" y="735847"/>
                </a:lnTo>
                <a:lnTo>
                  <a:pt x="1943735" y="740927"/>
                </a:lnTo>
                <a:lnTo>
                  <a:pt x="1942465" y="746006"/>
                </a:lnTo>
                <a:lnTo>
                  <a:pt x="1941194" y="751085"/>
                </a:lnTo>
                <a:lnTo>
                  <a:pt x="1939606" y="756164"/>
                </a:lnTo>
                <a:lnTo>
                  <a:pt x="1938018" y="760926"/>
                </a:lnTo>
                <a:lnTo>
                  <a:pt x="1936113" y="766005"/>
                </a:lnTo>
                <a:lnTo>
                  <a:pt x="1933890" y="770767"/>
                </a:lnTo>
                <a:lnTo>
                  <a:pt x="1931349" y="775529"/>
                </a:lnTo>
                <a:lnTo>
                  <a:pt x="1929125" y="779655"/>
                </a:lnTo>
                <a:lnTo>
                  <a:pt x="1925949" y="784100"/>
                </a:lnTo>
                <a:lnTo>
                  <a:pt x="1923091" y="788226"/>
                </a:lnTo>
                <a:lnTo>
                  <a:pt x="1919597" y="792671"/>
                </a:lnTo>
                <a:lnTo>
                  <a:pt x="1916104" y="796480"/>
                </a:lnTo>
                <a:lnTo>
                  <a:pt x="1912610" y="800607"/>
                </a:lnTo>
                <a:lnTo>
                  <a:pt x="1908799" y="804099"/>
                </a:lnTo>
                <a:lnTo>
                  <a:pt x="1904352" y="807591"/>
                </a:lnTo>
                <a:lnTo>
                  <a:pt x="1900224" y="811083"/>
                </a:lnTo>
                <a:lnTo>
                  <a:pt x="1895777" y="813940"/>
                </a:lnTo>
                <a:lnTo>
                  <a:pt x="1891013" y="816797"/>
                </a:lnTo>
                <a:lnTo>
                  <a:pt x="1684888" y="935523"/>
                </a:lnTo>
                <a:lnTo>
                  <a:pt x="1680124" y="938380"/>
                </a:lnTo>
                <a:lnTo>
                  <a:pt x="1675995" y="941554"/>
                </a:lnTo>
                <a:lnTo>
                  <a:pt x="1671866" y="944094"/>
                </a:lnTo>
                <a:lnTo>
                  <a:pt x="1668055" y="947269"/>
                </a:lnTo>
                <a:lnTo>
                  <a:pt x="1664562" y="950760"/>
                </a:lnTo>
                <a:lnTo>
                  <a:pt x="1661385" y="953935"/>
                </a:lnTo>
                <a:lnTo>
                  <a:pt x="1658527" y="957427"/>
                </a:lnTo>
                <a:lnTo>
                  <a:pt x="1655986" y="960601"/>
                </a:lnTo>
                <a:lnTo>
                  <a:pt x="1654080" y="964093"/>
                </a:lnTo>
                <a:lnTo>
                  <a:pt x="1651857" y="967585"/>
                </a:lnTo>
                <a:lnTo>
                  <a:pt x="1649952" y="971395"/>
                </a:lnTo>
                <a:lnTo>
                  <a:pt x="1648681" y="975204"/>
                </a:lnTo>
                <a:lnTo>
                  <a:pt x="1647728" y="978696"/>
                </a:lnTo>
                <a:lnTo>
                  <a:pt x="1646776" y="982188"/>
                </a:lnTo>
                <a:lnTo>
                  <a:pt x="1646458" y="985997"/>
                </a:lnTo>
                <a:lnTo>
                  <a:pt x="1646458" y="989807"/>
                </a:lnTo>
                <a:lnTo>
                  <a:pt x="1646458" y="993616"/>
                </a:lnTo>
                <a:lnTo>
                  <a:pt x="1646776" y="997108"/>
                </a:lnTo>
                <a:lnTo>
                  <a:pt x="1647728" y="1000600"/>
                </a:lnTo>
                <a:lnTo>
                  <a:pt x="1648681" y="1004409"/>
                </a:lnTo>
                <a:lnTo>
                  <a:pt x="1649952" y="1008219"/>
                </a:lnTo>
                <a:lnTo>
                  <a:pt x="1651857" y="1011711"/>
                </a:lnTo>
                <a:lnTo>
                  <a:pt x="1654080" y="1015203"/>
                </a:lnTo>
                <a:lnTo>
                  <a:pt x="1656304" y="1018695"/>
                </a:lnTo>
                <a:lnTo>
                  <a:pt x="1658527" y="1022187"/>
                </a:lnTo>
                <a:lnTo>
                  <a:pt x="1661385" y="1025361"/>
                </a:lnTo>
                <a:lnTo>
                  <a:pt x="1664562" y="1028853"/>
                </a:lnTo>
                <a:lnTo>
                  <a:pt x="1668055" y="1032027"/>
                </a:lnTo>
                <a:lnTo>
                  <a:pt x="1671866" y="1035202"/>
                </a:lnTo>
                <a:lnTo>
                  <a:pt x="1675995" y="1038376"/>
                </a:lnTo>
                <a:lnTo>
                  <a:pt x="1680442" y="1040916"/>
                </a:lnTo>
                <a:lnTo>
                  <a:pt x="1684888" y="1043773"/>
                </a:lnTo>
                <a:lnTo>
                  <a:pt x="1891013" y="1162499"/>
                </a:lnTo>
                <a:lnTo>
                  <a:pt x="1895777" y="1165674"/>
                </a:lnTo>
                <a:lnTo>
                  <a:pt x="1900224" y="1168848"/>
                </a:lnTo>
                <a:lnTo>
                  <a:pt x="1904352" y="1171705"/>
                </a:lnTo>
                <a:lnTo>
                  <a:pt x="1908799" y="1175514"/>
                </a:lnTo>
                <a:lnTo>
                  <a:pt x="1912610" y="1179006"/>
                </a:lnTo>
                <a:lnTo>
                  <a:pt x="1916104" y="1182816"/>
                </a:lnTo>
                <a:lnTo>
                  <a:pt x="1919597" y="1186625"/>
                </a:lnTo>
                <a:lnTo>
                  <a:pt x="1923091" y="1191069"/>
                </a:lnTo>
                <a:lnTo>
                  <a:pt x="1925949" y="1195196"/>
                </a:lnTo>
                <a:lnTo>
                  <a:pt x="1929125" y="1199641"/>
                </a:lnTo>
                <a:lnTo>
                  <a:pt x="1931349" y="1204402"/>
                </a:lnTo>
                <a:lnTo>
                  <a:pt x="1933890" y="1209164"/>
                </a:lnTo>
                <a:lnTo>
                  <a:pt x="1936113" y="1213608"/>
                </a:lnTo>
                <a:lnTo>
                  <a:pt x="1938018" y="1218370"/>
                </a:lnTo>
                <a:lnTo>
                  <a:pt x="1939606" y="1223449"/>
                </a:lnTo>
                <a:lnTo>
                  <a:pt x="1941194" y="1228211"/>
                </a:lnTo>
                <a:lnTo>
                  <a:pt x="1942465" y="1233290"/>
                </a:lnTo>
                <a:lnTo>
                  <a:pt x="1943735" y="1238369"/>
                </a:lnTo>
                <a:lnTo>
                  <a:pt x="1944370" y="1243449"/>
                </a:lnTo>
                <a:lnTo>
                  <a:pt x="1944688" y="1249163"/>
                </a:lnTo>
                <a:lnTo>
                  <a:pt x="1944688" y="1254242"/>
                </a:lnTo>
                <a:lnTo>
                  <a:pt x="1944688" y="1259321"/>
                </a:lnTo>
                <a:lnTo>
                  <a:pt x="1944688" y="1264718"/>
                </a:lnTo>
                <a:lnTo>
                  <a:pt x="1944370" y="1269797"/>
                </a:lnTo>
                <a:lnTo>
                  <a:pt x="1943735" y="1274876"/>
                </a:lnTo>
                <a:lnTo>
                  <a:pt x="1942465" y="1280273"/>
                </a:lnTo>
                <a:lnTo>
                  <a:pt x="1941194" y="1285352"/>
                </a:lnTo>
                <a:lnTo>
                  <a:pt x="1939606" y="1290431"/>
                </a:lnTo>
                <a:lnTo>
                  <a:pt x="1937701" y="1295510"/>
                </a:lnTo>
                <a:lnTo>
                  <a:pt x="1935795" y="1300589"/>
                </a:lnTo>
                <a:lnTo>
                  <a:pt x="1933254" y="1305351"/>
                </a:lnTo>
                <a:lnTo>
                  <a:pt x="1930713" y="1310430"/>
                </a:lnTo>
                <a:lnTo>
                  <a:pt x="1729670" y="1658672"/>
                </a:lnTo>
                <a:lnTo>
                  <a:pt x="1726494" y="1663434"/>
                </a:lnTo>
                <a:lnTo>
                  <a:pt x="1723318" y="1668196"/>
                </a:lnTo>
                <a:lnTo>
                  <a:pt x="1720142" y="1672640"/>
                </a:lnTo>
                <a:lnTo>
                  <a:pt x="1716648" y="1676449"/>
                </a:lnTo>
                <a:lnTo>
                  <a:pt x="1713155" y="1680259"/>
                </a:lnTo>
                <a:lnTo>
                  <a:pt x="1709344" y="1684385"/>
                </a:lnTo>
                <a:lnTo>
                  <a:pt x="1705215" y="1687243"/>
                </a:lnTo>
                <a:lnTo>
                  <a:pt x="1701086" y="1691052"/>
                </a:lnTo>
                <a:lnTo>
                  <a:pt x="1696640" y="1693909"/>
                </a:lnTo>
                <a:lnTo>
                  <a:pt x="1692193" y="1696766"/>
                </a:lnTo>
                <a:lnTo>
                  <a:pt x="1687746" y="1699623"/>
                </a:lnTo>
                <a:lnTo>
                  <a:pt x="1682982" y="1701845"/>
                </a:lnTo>
                <a:lnTo>
                  <a:pt x="1678218" y="1703750"/>
                </a:lnTo>
                <a:lnTo>
                  <a:pt x="1673454" y="1705655"/>
                </a:lnTo>
                <a:lnTo>
                  <a:pt x="1668373" y="1707242"/>
                </a:lnTo>
                <a:lnTo>
                  <a:pt x="1663609" y="1708829"/>
                </a:lnTo>
                <a:lnTo>
                  <a:pt x="1658527" y="1710099"/>
                </a:lnTo>
                <a:lnTo>
                  <a:pt x="1653445" y="1711369"/>
                </a:lnTo>
                <a:lnTo>
                  <a:pt x="1648364" y="1712004"/>
                </a:lnTo>
                <a:lnTo>
                  <a:pt x="1642964" y="1712321"/>
                </a:lnTo>
                <a:lnTo>
                  <a:pt x="1637883" y="1712956"/>
                </a:lnTo>
                <a:lnTo>
                  <a:pt x="1632801" y="1712956"/>
                </a:lnTo>
                <a:lnTo>
                  <a:pt x="1627402" y="1712321"/>
                </a:lnTo>
                <a:lnTo>
                  <a:pt x="1622320" y="1712004"/>
                </a:lnTo>
                <a:lnTo>
                  <a:pt x="1617238" y="1711369"/>
                </a:lnTo>
                <a:lnTo>
                  <a:pt x="1611522" y="1710099"/>
                </a:lnTo>
                <a:lnTo>
                  <a:pt x="1606440" y="1708829"/>
                </a:lnTo>
                <a:lnTo>
                  <a:pt x="1601358" y="1707242"/>
                </a:lnTo>
                <a:lnTo>
                  <a:pt x="1596277" y="1705337"/>
                </a:lnTo>
                <a:lnTo>
                  <a:pt x="1591195" y="1703432"/>
                </a:lnTo>
                <a:lnTo>
                  <a:pt x="1586113" y="1701210"/>
                </a:lnTo>
                <a:lnTo>
                  <a:pt x="1581349" y="1698353"/>
                </a:lnTo>
                <a:lnTo>
                  <a:pt x="1375542" y="1579627"/>
                </a:lnTo>
                <a:lnTo>
                  <a:pt x="1371096" y="1576770"/>
                </a:lnTo>
                <a:lnTo>
                  <a:pt x="1366332" y="1574548"/>
                </a:lnTo>
                <a:lnTo>
                  <a:pt x="1361568" y="1572643"/>
                </a:lnTo>
                <a:lnTo>
                  <a:pt x="1356803" y="1571056"/>
                </a:lnTo>
                <a:lnTo>
                  <a:pt x="1352039" y="1569469"/>
                </a:lnTo>
                <a:lnTo>
                  <a:pt x="1347910" y="1568199"/>
                </a:lnTo>
                <a:lnTo>
                  <a:pt x="1343464" y="1567564"/>
                </a:lnTo>
                <a:lnTo>
                  <a:pt x="1339335" y="1567247"/>
                </a:lnTo>
                <a:lnTo>
                  <a:pt x="1335206" y="1566612"/>
                </a:lnTo>
                <a:lnTo>
                  <a:pt x="1331078" y="1566612"/>
                </a:lnTo>
                <a:lnTo>
                  <a:pt x="1326949" y="1567247"/>
                </a:lnTo>
                <a:lnTo>
                  <a:pt x="1323137" y="1567882"/>
                </a:lnTo>
                <a:lnTo>
                  <a:pt x="1319644" y="1568517"/>
                </a:lnTo>
                <a:lnTo>
                  <a:pt x="1316150" y="1569786"/>
                </a:lnTo>
                <a:lnTo>
                  <a:pt x="1312656" y="1571374"/>
                </a:lnTo>
                <a:lnTo>
                  <a:pt x="1309480" y="1572961"/>
                </a:lnTo>
                <a:lnTo>
                  <a:pt x="1306304" y="1574866"/>
                </a:lnTo>
                <a:lnTo>
                  <a:pt x="1303446" y="1577405"/>
                </a:lnTo>
                <a:lnTo>
                  <a:pt x="1300270" y="1579627"/>
                </a:lnTo>
                <a:lnTo>
                  <a:pt x="1298047" y="1582484"/>
                </a:lnTo>
                <a:lnTo>
                  <a:pt x="1295188" y="1585659"/>
                </a:lnTo>
                <a:lnTo>
                  <a:pt x="1293283" y="1588516"/>
                </a:lnTo>
                <a:lnTo>
                  <a:pt x="1291059" y="1592325"/>
                </a:lnTo>
                <a:lnTo>
                  <a:pt x="1289471" y="1595817"/>
                </a:lnTo>
                <a:lnTo>
                  <a:pt x="1287566" y="1599944"/>
                </a:lnTo>
                <a:lnTo>
                  <a:pt x="1285978" y="1604071"/>
                </a:lnTo>
                <a:lnTo>
                  <a:pt x="1284707" y="1608198"/>
                </a:lnTo>
                <a:lnTo>
                  <a:pt x="1284072" y="1612959"/>
                </a:lnTo>
                <a:lnTo>
                  <a:pt x="1282802" y="1618039"/>
                </a:lnTo>
                <a:lnTo>
                  <a:pt x="1282484" y="1622800"/>
                </a:lnTo>
                <a:lnTo>
                  <a:pt x="1281849" y="1628197"/>
                </a:lnTo>
                <a:lnTo>
                  <a:pt x="1281849" y="1633594"/>
                </a:lnTo>
                <a:lnTo>
                  <a:pt x="1281849" y="1871046"/>
                </a:lnTo>
                <a:lnTo>
                  <a:pt x="1281531" y="1877077"/>
                </a:lnTo>
                <a:lnTo>
                  <a:pt x="1281214" y="1882156"/>
                </a:lnTo>
                <a:lnTo>
                  <a:pt x="1280261" y="1887553"/>
                </a:lnTo>
                <a:lnTo>
                  <a:pt x="1279626" y="1892950"/>
                </a:lnTo>
                <a:lnTo>
                  <a:pt x="1278355" y="1898029"/>
                </a:lnTo>
                <a:lnTo>
                  <a:pt x="1276767" y="1903108"/>
                </a:lnTo>
                <a:lnTo>
                  <a:pt x="1275179" y="1908187"/>
                </a:lnTo>
                <a:lnTo>
                  <a:pt x="1273274" y="1913266"/>
                </a:lnTo>
                <a:lnTo>
                  <a:pt x="1271050" y="1918028"/>
                </a:lnTo>
                <a:lnTo>
                  <a:pt x="1268510" y="1922790"/>
                </a:lnTo>
                <a:lnTo>
                  <a:pt x="1266286" y="1927234"/>
                </a:lnTo>
                <a:lnTo>
                  <a:pt x="1263110" y="1931361"/>
                </a:lnTo>
                <a:lnTo>
                  <a:pt x="1260570" y="1935805"/>
                </a:lnTo>
                <a:lnTo>
                  <a:pt x="1256758" y="1939932"/>
                </a:lnTo>
                <a:lnTo>
                  <a:pt x="1253900" y="1944059"/>
                </a:lnTo>
                <a:lnTo>
                  <a:pt x="1250088" y="1947551"/>
                </a:lnTo>
                <a:lnTo>
                  <a:pt x="1246277" y="1951360"/>
                </a:lnTo>
                <a:lnTo>
                  <a:pt x="1242466" y="1954535"/>
                </a:lnTo>
                <a:lnTo>
                  <a:pt x="1238337" y="1958027"/>
                </a:lnTo>
                <a:lnTo>
                  <a:pt x="1234208" y="1960884"/>
                </a:lnTo>
                <a:lnTo>
                  <a:pt x="1229444" y="1963423"/>
                </a:lnTo>
                <a:lnTo>
                  <a:pt x="1224998" y="1966280"/>
                </a:lnTo>
                <a:lnTo>
                  <a:pt x="1220551" y="1968502"/>
                </a:lnTo>
                <a:lnTo>
                  <a:pt x="1215787" y="1971042"/>
                </a:lnTo>
                <a:lnTo>
                  <a:pt x="1210706" y="1972947"/>
                </a:lnTo>
                <a:lnTo>
                  <a:pt x="1205624" y="1974534"/>
                </a:lnTo>
                <a:lnTo>
                  <a:pt x="1200542" y="1976121"/>
                </a:lnTo>
                <a:lnTo>
                  <a:pt x="1195461" y="1977391"/>
                </a:lnTo>
                <a:lnTo>
                  <a:pt x="1190379" y="1978026"/>
                </a:lnTo>
                <a:lnTo>
                  <a:pt x="1184662" y="1978978"/>
                </a:lnTo>
                <a:lnTo>
                  <a:pt x="1179263" y="1979296"/>
                </a:lnTo>
                <a:lnTo>
                  <a:pt x="1173864" y="1979613"/>
                </a:lnTo>
                <a:lnTo>
                  <a:pt x="771142" y="1979613"/>
                </a:lnTo>
                <a:lnTo>
                  <a:pt x="765743" y="1979296"/>
                </a:lnTo>
                <a:lnTo>
                  <a:pt x="760344" y="1978978"/>
                </a:lnTo>
                <a:lnTo>
                  <a:pt x="754944" y="1978026"/>
                </a:lnTo>
                <a:lnTo>
                  <a:pt x="749545" y="1977391"/>
                </a:lnTo>
                <a:lnTo>
                  <a:pt x="744146" y="1976121"/>
                </a:lnTo>
                <a:lnTo>
                  <a:pt x="739064" y="1974534"/>
                </a:lnTo>
                <a:lnTo>
                  <a:pt x="733982" y="1972947"/>
                </a:lnTo>
                <a:lnTo>
                  <a:pt x="729218" y="1971042"/>
                </a:lnTo>
                <a:lnTo>
                  <a:pt x="724772" y="1968502"/>
                </a:lnTo>
                <a:lnTo>
                  <a:pt x="720008" y="1966280"/>
                </a:lnTo>
                <a:lnTo>
                  <a:pt x="715244" y="1963423"/>
                </a:lnTo>
                <a:lnTo>
                  <a:pt x="710797" y="1960884"/>
                </a:lnTo>
                <a:lnTo>
                  <a:pt x="706668" y="1958027"/>
                </a:lnTo>
                <a:lnTo>
                  <a:pt x="702540" y="1954535"/>
                </a:lnTo>
                <a:lnTo>
                  <a:pt x="698728" y="1951360"/>
                </a:lnTo>
                <a:lnTo>
                  <a:pt x="694917" y="1947551"/>
                </a:lnTo>
                <a:lnTo>
                  <a:pt x="691423" y="1944059"/>
                </a:lnTo>
                <a:lnTo>
                  <a:pt x="687930" y="1939932"/>
                </a:lnTo>
                <a:lnTo>
                  <a:pt x="684754" y="1935805"/>
                </a:lnTo>
                <a:lnTo>
                  <a:pt x="681578" y="1931361"/>
                </a:lnTo>
                <a:lnTo>
                  <a:pt x="678719" y="1927234"/>
                </a:lnTo>
                <a:lnTo>
                  <a:pt x="675861" y="1922790"/>
                </a:lnTo>
                <a:lnTo>
                  <a:pt x="673638" y="1918028"/>
                </a:lnTo>
                <a:lnTo>
                  <a:pt x="671732" y="1913266"/>
                </a:lnTo>
                <a:lnTo>
                  <a:pt x="669826" y="1908187"/>
                </a:lnTo>
                <a:lnTo>
                  <a:pt x="667921" y="1903108"/>
                </a:lnTo>
                <a:lnTo>
                  <a:pt x="666650" y="1898029"/>
                </a:lnTo>
                <a:lnTo>
                  <a:pt x="665380" y="1892950"/>
                </a:lnTo>
                <a:lnTo>
                  <a:pt x="664110" y="1887553"/>
                </a:lnTo>
                <a:lnTo>
                  <a:pt x="663474" y="1882156"/>
                </a:lnTo>
                <a:lnTo>
                  <a:pt x="663157" y="1877077"/>
                </a:lnTo>
                <a:lnTo>
                  <a:pt x="663157" y="1871046"/>
                </a:lnTo>
                <a:lnTo>
                  <a:pt x="663157" y="1633594"/>
                </a:lnTo>
                <a:lnTo>
                  <a:pt x="663157" y="1628197"/>
                </a:lnTo>
                <a:lnTo>
                  <a:pt x="662839" y="1623118"/>
                </a:lnTo>
                <a:lnTo>
                  <a:pt x="661886" y="1618039"/>
                </a:lnTo>
                <a:lnTo>
                  <a:pt x="661251" y="1612959"/>
                </a:lnTo>
                <a:lnTo>
                  <a:pt x="659981" y="1608515"/>
                </a:lnTo>
                <a:lnTo>
                  <a:pt x="658710" y="1604071"/>
                </a:lnTo>
                <a:lnTo>
                  <a:pt x="657122" y="1599944"/>
                </a:lnTo>
                <a:lnTo>
                  <a:pt x="655534" y="1596135"/>
                </a:lnTo>
                <a:lnTo>
                  <a:pt x="653629" y="1592325"/>
                </a:lnTo>
                <a:lnTo>
                  <a:pt x="651723" y="1588516"/>
                </a:lnTo>
                <a:lnTo>
                  <a:pt x="649500" y="1585659"/>
                </a:lnTo>
                <a:lnTo>
                  <a:pt x="646959" y="1582484"/>
                </a:lnTo>
                <a:lnTo>
                  <a:pt x="644418" y="1579627"/>
                </a:lnTo>
                <a:lnTo>
                  <a:pt x="641560" y="1577405"/>
                </a:lnTo>
                <a:lnTo>
                  <a:pt x="638384" y="1574866"/>
                </a:lnTo>
                <a:lnTo>
                  <a:pt x="635525" y="1572961"/>
                </a:lnTo>
                <a:lnTo>
                  <a:pt x="632032" y="1571374"/>
                </a:lnTo>
                <a:lnTo>
                  <a:pt x="628538" y="1569786"/>
                </a:lnTo>
                <a:lnTo>
                  <a:pt x="625044" y="1568517"/>
                </a:lnTo>
                <a:lnTo>
                  <a:pt x="621551" y="1567882"/>
                </a:lnTo>
                <a:lnTo>
                  <a:pt x="617739" y="1567247"/>
                </a:lnTo>
                <a:lnTo>
                  <a:pt x="613610" y="1566612"/>
                </a:lnTo>
                <a:lnTo>
                  <a:pt x="609799" y="1566612"/>
                </a:lnTo>
                <a:lnTo>
                  <a:pt x="605353" y="1567247"/>
                </a:lnTo>
                <a:lnTo>
                  <a:pt x="601224" y="1567564"/>
                </a:lnTo>
                <a:lnTo>
                  <a:pt x="596778" y="1568199"/>
                </a:lnTo>
                <a:lnTo>
                  <a:pt x="592649" y="1569469"/>
                </a:lnTo>
                <a:lnTo>
                  <a:pt x="587885" y="1571056"/>
                </a:lnTo>
                <a:lnTo>
                  <a:pt x="583438" y="1572643"/>
                </a:lnTo>
                <a:lnTo>
                  <a:pt x="578674" y="1574548"/>
                </a:lnTo>
                <a:lnTo>
                  <a:pt x="574228" y="1576770"/>
                </a:lnTo>
                <a:lnTo>
                  <a:pt x="569146" y="1579627"/>
                </a:lnTo>
                <a:lnTo>
                  <a:pt x="363339" y="1698353"/>
                </a:lnTo>
                <a:lnTo>
                  <a:pt x="358575" y="1701210"/>
                </a:lnTo>
                <a:lnTo>
                  <a:pt x="353493" y="1703432"/>
                </a:lnTo>
                <a:lnTo>
                  <a:pt x="348411" y="1705337"/>
                </a:lnTo>
                <a:lnTo>
                  <a:pt x="343330" y="1707242"/>
                </a:lnTo>
                <a:lnTo>
                  <a:pt x="338248" y="1708829"/>
                </a:lnTo>
                <a:lnTo>
                  <a:pt x="333166" y="1710099"/>
                </a:lnTo>
                <a:lnTo>
                  <a:pt x="328085" y="1711369"/>
                </a:lnTo>
                <a:lnTo>
                  <a:pt x="323003" y="1712004"/>
                </a:lnTo>
                <a:lnTo>
                  <a:pt x="317286" y="1712321"/>
                </a:lnTo>
                <a:lnTo>
                  <a:pt x="312205" y="1712956"/>
                </a:lnTo>
                <a:lnTo>
                  <a:pt x="306805" y="1712956"/>
                </a:lnTo>
                <a:lnTo>
                  <a:pt x="301724" y="1712321"/>
                </a:lnTo>
                <a:lnTo>
                  <a:pt x="296642" y="1712004"/>
                </a:lnTo>
                <a:lnTo>
                  <a:pt x="291560" y="1711369"/>
                </a:lnTo>
                <a:lnTo>
                  <a:pt x="286479" y="1710099"/>
                </a:lnTo>
                <a:lnTo>
                  <a:pt x="281397" y="1708829"/>
                </a:lnTo>
                <a:lnTo>
                  <a:pt x="276315" y="1707242"/>
                </a:lnTo>
                <a:lnTo>
                  <a:pt x="271551" y="1705655"/>
                </a:lnTo>
                <a:lnTo>
                  <a:pt x="266470" y="1703750"/>
                </a:lnTo>
                <a:lnTo>
                  <a:pt x="261706" y="1701845"/>
                </a:lnTo>
                <a:lnTo>
                  <a:pt x="256941" y="1699623"/>
                </a:lnTo>
                <a:lnTo>
                  <a:pt x="252813" y="1696766"/>
                </a:lnTo>
                <a:lnTo>
                  <a:pt x="248049" y="1693909"/>
                </a:lnTo>
                <a:lnTo>
                  <a:pt x="243602" y="1691052"/>
                </a:lnTo>
                <a:lnTo>
                  <a:pt x="239791" y="1687243"/>
                </a:lnTo>
                <a:lnTo>
                  <a:pt x="235980" y="1684385"/>
                </a:lnTo>
                <a:lnTo>
                  <a:pt x="231851" y="1680259"/>
                </a:lnTo>
                <a:lnTo>
                  <a:pt x="228040" y="1676449"/>
                </a:lnTo>
                <a:lnTo>
                  <a:pt x="224863" y="1672640"/>
                </a:lnTo>
                <a:lnTo>
                  <a:pt x="221370" y="1668196"/>
                </a:lnTo>
                <a:lnTo>
                  <a:pt x="218194" y="1663434"/>
                </a:lnTo>
                <a:lnTo>
                  <a:pt x="215335" y="1658672"/>
                </a:lnTo>
                <a:lnTo>
                  <a:pt x="14292" y="1310430"/>
                </a:lnTo>
                <a:lnTo>
                  <a:pt x="11751" y="1305351"/>
                </a:lnTo>
                <a:lnTo>
                  <a:pt x="9211" y="1300589"/>
                </a:lnTo>
                <a:lnTo>
                  <a:pt x="6987" y="1295510"/>
                </a:lnTo>
                <a:lnTo>
                  <a:pt x="5399" y="1290431"/>
                </a:lnTo>
                <a:lnTo>
                  <a:pt x="3811" y="1285352"/>
                </a:lnTo>
                <a:lnTo>
                  <a:pt x="2541" y="1280273"/>
                </a:lnTo>
                <a:lnTo>
                  <a:pt x="1588" y="1274876"/>
                </a:lnTo>
                <a:lnTo>
                  <a:pt x="635" y="1269797"/>
                </a:lnTo>
                <a:lnTo>
                  <a:pt x="318" y="1264718"/>
                </a:lnTo>
                <a:lnTo>
                  <a:pt x="0" y="1259321"/>
                </a:lnTo>
                <a:lnTo>
                  <a:pt x="0" y="1254242"/>
                </a:lnTo>
                <a:lnTo>
                  <a:pt x="318" y="1249163"/>
                </a:lnTo>
                <a:lnTo>
                  <a:pt x="635" y="1243449"/>
                </a:lnTo>
                <a:lnTo>
                  <a:pt x="1588" y="1238369"/>
                </a:lnTo>
                <a:lnTo>
                  <a:pt x="2223" y="1233290"/>
                </a:lnTo>
                <a:lnTo>
                  <a:pt x="3494" y="1228211"/>
                </a:lnTo>
                <a:lnTo>
                  <a:pt x="5082" y="1223449"/>
                </a:lnTo>
                <a:lnTo>
                  <a:pt x="6987" y="1218370"/>
                </a:lnTo>
                <a:lnTo>
                  <a:pt x="8893" y="1213608"/>
                </a:lnTo>
                <a:lnTo>
                  <a:pt x="10799" y="1209164"/>
                </a:lnTo>
                <a:lnTo>
                  <a:pt x="13339" y="1204402"/>
                </a:lnTo>
                <a:lnTo>
                  <a:pt x="15880" y="1199641"/>
                </a:lnTo>
                <a:lnTo>
                  <a:pt x="18739" y="1195196"/>
                </a:lnTo>
                <a:lnTo>
                  <a:pt x="21915" y="1191069"/>
                </a:lnTo>
                <a:lnTo>
                  <a:pt x="25091" y="1186625"/>
                </a:lnTo>
                <a:lnTo>
                  <a:pt x="28584" y="1182816"/>
                </a:lnTo>
                <a:lnTo>
                  <a:pt x="32396" y="1179006"/>
                </a:lnTo>
                <a:lnTo>
                  <a:pt x="36207" y="1175514"/>
                </a:lnTo>
                <a:lnTo>
                  <a:pt x="40336" y="1171705"/>
                </a:lnTo>
                <a:lnTo>
                  <a:pt x="44465" y="1168848"/>
                </a:lnTo>
                <a:lnTo>
                  <a:pt x="49229" y="1165674"/>
                </a:lnTo>
                <a:lnTo>
                  <a:pt x="53993" y="1162499"/>
                </a:lnTo>
                <a:lnTo>
                  <a:pt x="259800" y="1043773"/>
                </a:lnTo>
                <a:lnTo>
                  <a:pt x="264564" y="1040916"/>
                </a:lnTo>
                <a:lnTo>
                  <a:pt x="268693" y="1038376"/>
                </a:lnTo>
                <a:lnTo>
                  <a:pt x="272822" y="1035202"/>
                </a:lnTo>
                <a:lnTo>
                  <a:pt x="276633" y="1032027"/>
                </a:lnTo>
                <a:lnTo>
                  <a:pt x="280127" y="1028853"/>
                </a:lnTo>
                <a:lnTo>
                  <a:pt x="283303" y="1025361"/>
                </a:lnTo>
                <a:lnTo>
                  <a:pt x="286161" y="1022187"/>
                </a:lnTo>
                <a:lnTo>
                  <a:pt x="288702" y="1018695"/>
                </a:lnTo>
                <a:lnTo>
                  <a:pt x="291243" y="1015203"/>
                </a:lnTo>
                <a:lnTo>
                  <a:pt x="293148" y="1011711"/>
                </a:lnTo>
                <a:lnTo>
                  <a:pt x="294736" y="1008219"/>
                </a:lnTo>
                <a:lnTo>
                  <a:pt x="295689" y="1004409"/>
                </a:lnTo>
                <a:lnTo>
                  <a:pt x="296960" y="1000600"/>
                </a:lnTo>
                <a:lnTo>
                  <a:pt x="297912" y="997108"/>
                </a:lnTo>
                <a:lnTo>
                  <a:pt x="298230" y="993616"/>
                </a:lnTo>
                <a:lnTo>
                  <a:pt x="298230" y="989807"/>
                </a:lnTo>
                <a:lnTo>
                  <a:pt x="298230" y="985997"/>
                </a:lnTo>
                <a:lnTo>
                  <a:pt x="297912" y="982188"/>
                </a:lnTo>
                <a:lnTo>
                  <a:pt x="296960" y="978696"/>
                </a:lnTo>
                <a:lnTo>
                  <a:pt x="295689" y="975204"/>
                </a:lnTo>
                <a:lnTo>
                  <a:pt x="294736" y="971395"/>
                </a:lnTo>
                <a:lnTo>
                  <a:pt x="293148" y="967585"/>
                </a:lnTo>
                <a:lnTo>
                  <a:pt x="291243" y="964093"/>
                </a:lnTo>
                <a:lnTo>
                  <a:pt x="288702" y="960601"/>
                </a:lnTo>
                <a:lnTo>
                  <a:pt x="286161" y="957427"/>
                </a:lnTo>
                <a:lnTo>
                  <a:pt x="283303" y="953935"/>
                </a:lnTo>
                <a:lnTo>
                  <a:pt x="280127" y="950760"/>
                </a:lnTo>
                <a:lnTo>
                  <a:pt x="276633" y="947269"/>
                </a:lnTo>
                <a:lnTo>
                  <a:pt x="272822" y="944094"/>
                </a:lnTo>
                <a:lnTo>
                  <a:pt x="268693" y="941554"/>
                </a:lnTo>
                <a:lnTo>
                  <a:pt x="264564" y="938380"/>
                </a:lnTo>
                <a:lnTo>
                  <a:pt x="259800" y="935523"/>
                </a:lnTo>
                <a:lnTo>
                  <a:pt x="53993" y="816797"/>
                </a:lnTo>
                <a:lnTo>
                  <a:pt x="49229" y="813940"/>
                </a:lnTo>
                <a:lnTo>
                  <a:pt x="44465" y="811083"/>
                </a:lnTo>
                <a:lnTo>
                  <a:pt x="40336" y="807591"/>
                </a:lnTo>
                <a:lnTo>
                  <a:pt x="36207" y="804099"/>
                </a:lnTo>
                <a:lnTo>
                  <a:pt x="32396" y="800607"/>
                </a:lnTo>
                <a:lnTo>
                  <a:pt x="28584" y="796480"/>
                </a:lnTo>
                <a:lnTo>
                  <a:pt x="25091" y="792671"/>
                </a:lnTo>
                <a:lnTo>
                  <a:pt x="21915" y="788226"/>
                </a:lnTo>
                <a:lnTo>
                  <a:pt x="18739" y="784100"/>
                </a:lnTo>
                <a:lnTo>
                  <a:pt x="15880" y="779655"/>
                </a:lnTo>
                <a:lnTo>
                  <a:pt x="13339" y="775529"/>
                </a:lnTo>
                <a:lnTo>
                  <a:pt x="10799" y="770767"/>
                </a:lnTo>
                <a:lnTo>
                  <a:pt x="8893" y="766005"/>
                </a:lnTo>
                <a:lnTo>
                  <a:pt x="6987" y="760926"/>
                </a:lnTo>
                <a:lnTo>
                  <a:pt x="5082" y="756164"/>
                </a:lnTo>
                <a:lnTo>
                  <a:pt x="3494" y="751085"/>
                </a:lnTo>
                <a:lnTo>
                  <a:pt x="2223" y="746006"/>
                </a:lnTo>
                <a:lnTo>
                  <a:pt x="1588" y="740927"/>
                </a:lnTo>
                <a:lnTo>
                  <a:pt x="635" y="735847"/>
                </a:lnTo>
                <a:lnTo>
                  <a:pt x="318" y="730768"/>
                </a:lnTo>
                <a:lnTo>
                  <a:pt x="0" y="725372"/>
                </a:lnTo>
                <a:lnTo>
                  <a:pt x="0" y="720292"/>
                </a:lnTo>
                <a:lnTo>
                  <a:pt x="318" y="715213"/>
                </a:lnTo>
                <a:lnTo>
                  <a:pt x="635" y="709499"/>
                </a:lnTo>
                <a:lnTo>
                  <a:pt x="1588" y="704420"/>
                </a:lnTo>
                <a:lnTo>
                  <a:pt x="2541" y="699341"/>
                </a:lnTo>
                <a:lnTo>
                  <a:pt x="3811" y="693944"/>
                </a:lnTo>
                <a:lnTo>
                  <a:pt x="5399" y="688865"/>
                </a:lnTo>
                <a:lnTo>
                  <a:pt x="6987" y="683786"/>
                </a:lnTo>
                <a:lnTo>
                  <a:pt x="9211" y="678707"/>
                </a:lnTo>
                <a:lnTo>
                  <a:pt x="11751" y="673945"/>
                </a:lnTo>
                <a:lnTo>
                  <a:pt x="14292" y="668866"/>
                </a:lnTo>
                <a:lnTo>
                  <a:pt x="215335" y="320624"/>
                </a:lnTo>
                <a:lnTo>
                  <a:pt x="218194" y="315862"/>
                </a:lnTo>
                <a:lnTo>
                  <a:pt x="221370" y="311418"/>
                </a:lnTo>
                <a:lnTo>
                  <a:pt x="224863" y="307291"/>
                </a:lnTo>
                <a:lnTo>
                  <a:pt x="228040" y="302847"/>
                </a:lnTo>
                <a:lnTo>
                  <a:pt x="231851" y="299037"/>
                </a:lnTo>
                <a:lnTo>
                  <a:pt x="235980" y="295545"/>
                </a:lnTo>
                <a:lnTo>
                  <a:pt x="239791" y="292053"/>
                </a:lnTo>
                <a:lnTo>
                  <a:pt x="243602" y="288562"/>
                </a:lnTo>
                <a:lnTo>
                  <a:pt x="248049" y="285704"/>
                </a:lnTo>
                <a:lnTo>
                  <a:pt x="252813" y="282530"/>
                </a:lnTo>
                <a:lnTo>
                  <a:pt x="256941" y="280308"/>
                </a:lnTo>
                <a:lnTo>
                  <a:pt x="261706" y="277768"/>
                </a:lnTo>
                <a:lnTo>
                  <a:pt x="266470" y="275546"/>
                </a:lnTo>
                <a:lnTo>
                  <a:pt x="271551" y="273641"/>
                </a:lnTo>
                <a:lnTo>
                  <a:pt x="276315" y="272054"/>
                </a:lnTo>
                <a:lnTo>
                  <a:pt x="281397" y="270467"/>
                </a:lnTo>
                <a:lnTo>
                  <a:pt x="286479" y="269197"/>
                </a:lnTo>
                <a:lnTo>
                  <a:pt x="291560" y="268562"/>
                </a:lnTo>
                <a:lnTo>
                  <a:pt x="296642" y="267610"/>
                </a:lnTo>
                <a:lnTo>
                  <a:pt x="301724" y="266975"/>
                </a:lnTo>
                <a:lnTo>
                  <a:pt x="306805" y="266975"/>
                </a:lnTo>
                <a:lnTo>
                  <a:pt x="312205" y="266975"/>
                </a:lnTo>
                <a:lnTo>
                  <a:pt x="317286" y="266975"/>
                </a:lnTo>
                <a:lnTo>
                  <a:pt x="323003" y="267610"/>
                </a:lnTo>
                <a:lnTo>
                  <a:pt x="328085" y="268562"/>
                </a:lnTo>
                <a:lnTo>
                  <a:pt x="333166" y="269197"/>
                </a:lnTo>
                <a:lnTo>
                  <a:pt x="338248" y="270784"/>
                </a:lnTo>
                <a:lnTo>
                  <a:pt x="343330" y="272372"/>
                </a:lnTo>
                <a:lnTo>
                  <a:pt x="348411" y="273959"/>
                </a:lnTo>
                <a:lnTo>
                  <a:pt x="353493" y="276181"/>
                </a:lnTo>
                <a:lnTo>
                  <a:pt x="358575" y="278721"/>
                </a:lnTo>
                <a:lnTo>
                  <a:pt x="363339" y="281260"/>
                </a:lnTo>
                <a:lnTo>
                  <a:pt x="569146" y="399986"/>
                </a:lnTo>
                <a:lnTo>
                  <a:pt x="574228" y="402526"/>
                </a:lnTo>
                <a:lnTo>
                  <a:pt x="578674" y="404748"/>
                </a:lnTo>
                <a:lnTo>
                  <a:pt x="583438" y="406653"/>
                </a:lnTo>
                <a:lnTo>
                  <a:pt x="587885" y="408875"/>
                </a:lnTo>
                <a:lnTo>
                  <a:pt x="592649" y="409827"/>
                </a:lnTo>
                <a:lnTo>
                  <a:pt x="596778" y="411097"/>
                </a:lnTo>
                <a:lnTo>
                  <a:pt x="601224" y="411732"/>
                </a:lnTo>
                <a:lnTo>
                  <a:pt x="605353" y="412367"/>
                </a:lnTo>
                <a:lnTo>
                  <a:pt x="609799" y="412684"/>
                </a:lnTo>
                <a:lnTo>
                  <a:pt x="613610" y="412684"/>
                </a:lnTo>
                <a:lnTo>
                  <a:pt x="617739" y="412367"/>
                </a:lnTo>
                <a:lnTo>
                  <a:pt x="621551" y="411414"/>
                </a:lnTo>
                <a:lnTo>
                  <a:pt x="625044" y="410779"/>
                </a:lnTo>
                <a:lnTo>
                  <a:pt x="628538" y="409510"/>
                </a:lnTo>
                <a:lnTo>
                  <a:pt x="632032" y="407922"/>
                </a:lnTo>
                <a:lnTo>
                  <a:pt x="635525" y="406335"/>
                </a:lnTo>
                <a:lnTo>
                  <a:pt x="638384" y="404430"/>
                </a:lnTo>
                <a:lnTo>
                  <a:pt x="641560" y="402208"/>
                </a:lnTo>
                <a:lnTo>
                  <a:pt x="644418" y="399669"/>
                </a:lnTo>
                <a:lnTo>
                  <a:pt x="646959" y="396812"/>
                </a:lnTo>
                <a:lnTo>
                  <a:pt x="649500" y="393955"/>
                </a:lnTo>
                <a:lnTo>
                  <a:pt x="651723" y="390780"/>
                </a:lnTo>
                <a:lnTo>
                  <a:pt x="653629" y="387288"/>
                </a:lnTo>
                <a:lnTo>
                  <a:pt x="655534" y="383796"/>
                </a:lnTo>
                <a:lnTo>
                  <a:pt x="657122" y="379669"/>
                </a:lnTo>
                <a:lnTo>
                  <a:pt x="658710" y="375543"/>
                </a:lnTo>
                <a:lnTo>
                  <a:pt x="659981" y="371098"/>
                </a:lnTo>
                <a:lnTo>
                  <a:pt x="661251" y="366337"/>
                </a:lnTo>
                <a:lnTo>
                  <a:pt x="661886" y="361575"/>
                </a:lnTo>
                <a:lnTo>
                  <a:pt x="662839" y="356496"/>
                </a:lnTo>
                <a:lnTo>
                  <a:pt x="663157" y="351099"/>
                </a:lnTo>
                <a:lnTo>
                  <a:pt x="663157" y="345702"/>
                </a:lnTo>
                <a:lnTo>
                  <a:pt x="663157" y="108250"/>
                </a:lnTo>
                <a:lnTo>
                  <a:pt x="663157" y="102854"/>
                </a:lnTo>
                <a:lnTo>
                  <a:pt x="663474" y="97140"/>
                </a:lnTo>
                <a:lnTo>
                  <a:pt x="664110" y="91743"/>
                </a:lnTo>
                <a:lnTo>
                  <a:pt x="665380" y="86664"/>
                </a:lnTo>
                <a:lnTo>
                  <a:pt x="666650" y="81267"/>
                </a:lnTo>
                <a:lnTo>
                  <a:pt x="667921" y="76188"/>
                </a:lnTo>
                <a:lnTo>
                  <a:pt x="669826" y="71109"/>
                </a:lnTo>
                <a:lnTo>
                  <a:pt x="671732" y="66347"/>
                </a:lnTo>
                <a:lnTo>
                  <a:pt x="673638" y="61585"/>
                </a:lnTo>
                <a:lnTo>
                  <a:pt x="675861" y="56824"/>
                </a:lnTo>
                <a:lnTo>
                  <a:pt x="678719" y="52379"/>
                </a:lnTo>
                <a:lnTo>
                  <a:pt x="681578" y="47935"/>
                </a:lnTo>
                <a:lnTo>
                  <a:pt x="684754" y="43491"/>
                </a:lnTo>
                <a:lnTo>
                  <a:pt x="687930" y="39681"/>
                </a:lnTo>
                <a:lnTo>
                  <a:pt x="691423" y="35872"/>
                </a:lnTo>
                <a:lnTo>
                  <a:pt x="694917" y="31745"/>
                </a:lnTo>
                <a:lnTo>
                  <a:pt x="698728" y="28253"/>
                </a:lnTo>
                <a:lnTo>
                  <a:pt x="702540" y="24761"/>
                </a:lnTo>
                <a:lnTo>
                  <a:pt x="706668" y="21587"/>
                </a:lnTo>
                <a:lnTo>
                  <a:pt x="710797" y="18412"/>
                </a:lnTo>
                <a:lnTo>
                  <a:pt x="715244" y="15873"/>
                </a:lnTo>
                <a:lnTo>
                  <a:pt x="720008" y="13016"/>
                </a:lnTo>
                <a:lnTo>
                  <a:pt x="724772" y="10794"/>
                </a:lnTo>
                <a:lnTo>
                  <a:pt x="729218" y="8889"/>
                </a:lnTo>
                <a:lnTo>
                  <a:pt x="733982" y="6667"/>
                </a:lnTo>
                <a:lnTo>
                  <a:pt x="739064" y="4762"/>
                </a:lnTo>
                <a:lnTo>
                  <a:pt x="744146" y="3810"/>
                </a:lnTo>
                <a:lnTo>
                  <a:pt x="749545" y="2222"/>
                </a:lnTo>
                <a:lnTo>
                  <a:pt x="754944" y="1270"/>
                </a:lnTo>
                <a:lnTo>
                  <a:pt x="760344" y="635"/>
                </a:lnTo>
                <a:lnTo>
                  <a:pt x="76574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E60BFAE7-F59F-41E3-8741-34C1831AFACD}"/>
              </a:ext>
            </a:extLst>
          </p:cNvPr>
          <p:cNvSpPr/>
          <p:nvPr/>
        </p:nvSpPr>
        <p:spPr>
          <a:xfrm>
            <a:off x="9265672" y="1659255"/>
            <a:ext cx="1769745" cy="176974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KSO_Shape">
            <a:extLst>
              <a:ext uri="{FF2B5EF4-FFF2-40B4-BE49-F238E27FC236}">
                <a16:creationId xmlns:a16="http://schemas.microsoft.com/office/drawing/2014/main" id="{8E6EB342-374B-4609-9CC2-BA2F0CBD6556}"/>
              </a:ext>
            </a:extLst>
          </p:cNvPr>
          <p:cNvSpPr/>
          <p:nvPr/>
        </p:nvSpPr>
        <p:spPr bwMode="auto">
          <a:xfrm>
            <a:off x="9839077" y="2146300"/>
            <a:ext cx="622300" cy="796290"/>
          </a:xfrm>
          <a:custGeom>
            <a:avLst/>
            <a:gdLst>
              <a:gd name="T0" fmla="*/ 1139504 w 1546226"/>
              <a:gd name="T1" fmla="*/ 1893571 h 1979613"/>
              <a:gd name="T2" fmla="*/ 1117260 w 1546226"/>
              <a:gd name="T3" fmla="*/ 1969136 h 1979613"/>
              <a:gd name="T4" fmla="*/ 423882 w 1546226"/>
              <a:gd name="T5" fmla="*/ 1965643 h 1979613"/>
              <a:gd name="T6" fmla="*/ 408946 w 1546226"/>
              <a:gd name="T7" fmla="*/ 1888173 h 1979613"/>
              <a:gd name="T8" fmla="*/ 965201 w 1546226"/>
              <a:gd name="T9" fmla="*/ 1608456 h 1979613"/>
              <a:gd name="T10" fmla="*/ 1020446 w 1546226"/>
              <a:gd name="T11" fmla="*/ 1663701 h 1979613"/>
              <a:gd name="T12" fmla="*/ 977266 w 1546226"/>
              <a:gd name="T13" fmla="*/ 1729106 h 1979613"/>
              <a:gd name="T14" fmla="*/ 536258 w 1546226"/>
              <a:gd name="T15" fmla="*/ 1704658 h 1979613"/>
              <a:gd name="T16" fmla="*/ 543878 w 1546226"/>
              <a:gd name="T17" fmla="*/ 1626236 h 1979613"/>
              <a:gd name="T18" fmla="*/ 859473 w 1546226"/>
              <a:gd name="T19" fmla="*/ 1366838 h 1979613"/>
              <a:gd name="T20" fmla="*/ 895986 w 1546226"/>
              <a:gd name="T21" fmla="*/ 1436370 h 1979613"/>
              <a:gd name="T22" fmla="*/ 835026 w 1546226"/>
              <a:gd name="T23" fmla="*/ 1485900 h 1979613"/>
              <a:gd name="T24" fmla="*/ 652463 w 1546226"/>
              <a:gd name="T25" fmla="*/ 1442403 h 1979613"/>
              <a:gd name="T26" fmla="*/ 681991 w 1546226"/>
              <a:gd name="T27" fmla="*/ 1369695 h 1979613"/>
              <a:gd name="T28" fmla="*/ 1304222 w 1546226"/>
              <a:gd name="T29" fmla="*/ 1188236 h 1979613"/>
              <a:gd name="T30" fmla="*/ 1445365 w 1546226"/>
              <a:gd name="T31" fmla="*/ 1409543 h 1979613"/>
              <a:gd name="T32" fmla="*/ 1521804 w 1546226"/>
              <a:gd name="T33" fmla="*/ 1643532 h 1979613"/>
              <a:gd name="T34" fmla="*/ 1542420 w 1546226"/>
              <a:gd name="T35" fmla="*/ 1979613 h 1979613"/>
              <a:gd name="T36" fmla="*/ 1276311 w 1546226"/>
              <a:gd name="T37" fmla="*/ 1712016 h 1979613"/>
              <a:gd name="T38" fmla="*/ 1209387 w 1546226"/>
              <a:gd name="T39" fmla="*/ 1506880 h 1979613"/>
              <a:gd name="T40" fmla="*/ 1061267 w 1546226"/>
              <a:gd name="T41" fmla="*/ 1303011 h 1979613"/>
              <a:gd name="T42" fmla="*/ 1032087 w 1546226"/>
              <a:gd name="T43" fmla="*/ 1155896 h 1979613"/>
              <a:gd name="T44" fmla="*/ 847726 w 1546226"/>
              <a:gd name="T45" fmla="*/ 496570 h 1979613"/>
              <a:gd name="T46" fmla="*/ 896938 w 1546226"/>
              <a:gd name="T47" fmla="*/ 557212 h 1979613"/>
              <a:gd name="T48" fmla="*/ 847726 w 1546226"/>
              <a:gd name="T49" fmla="*/ 617855 h 1979613"/>
              <a:gd name="T50" fmla="*/ 656908 w 1546226"/>
              <a:gd name="T51" fmla="*/ 586740 h 1979613"/>
              <a:gd name="T52" fmla="*/ 672148 w 1546226"/>
              <a:gd name="T53" fmla="*/ 509270 h 1979613"/>
              <a:gd name="T54" fmla="*/ 988378 w 1546226"/>
              <a:gd name="T55" fmla="*/ 255587 h 1979613"/>
              <a:gd name="T56" fmla="*/ 1017588 w 1546226"/>
              <a:gd name="T57" fmla="*/ 328295 h 1979613"/>
              <a:gd name="T58" fmla="*/ 587375 w 1546226"/>
              <a:gd name="T59" fmla="*/ 371475 h 1979613"/>
              <a:gd name="T60" fmla="*/ 527050 w 1546226"/>
              <a:gd name="T61" fmla="*/ 322262 h 1979613"/>
              <a:gd name="T62" fmla="*/ 563563 w 1546226"/>
              <a:gd name="T63" fmla="*/ 252730 h 1979613"/>
              <a:gd name="T64" fmla="*/ 1543686 w 1546226"/>
              <a:gd name="T65" fmla="*/ 172057 h 1979613"/>
              <a:gd name="T66" fmla="*/ 1479895 w 1546226"/>
              <a:gd name="T67" fmla="*/ 486332 h 1979613"/>
              <a:gd name="T68" fmla="*/ 1310737 w 1546226"/>
              <a:gd name="T69" fmla="*/ 784417 h 1979613"/>
              <a:gd name="T70" fmla="*/ 1144435 w 1546226"/>
              <a:gd name="T71" fmla="*/ 941872 h 1979613"/>
              <a:gd name="T72" fmla="*/ 913707 w 1546226"/>
              <a:gd name="T73" fmla="*/ 1072978 h 1979613"/>
              <a:gd name="T74" fmla="*/ 591894 w 1546226"/>
              <a:gd name="T75" fmla="*/ 1216782 h 1979613"/>
              <a:gd name="T76" fmla="*/ 376083 w 1546226"/>
              <a:gd name="T77" fmla="*/ 1436140 h 1979613"/>
              <a:gd name="T78" fmla="*/ 278650 w 1546226"/>
              <a:gd name="T79" fmla="*/ 1673275 h 1979613"/>
              <a:gd name="T80" fmla="*/ 256752 w 1546226"/>
              <a:gd name="T81" fmla="*/ 1943107 h 1979613"/>
              <a:gd name="T82" fmla="*/ 11425 w 1546226"/>
              <a:gd name="T83" fmla="*/ 1721210 h 1979613"/>
              <a:gd name="T84" fmla="*/ 94893 w 1546226"/>
              <a:gd name="T85" fmla="*/ 1422807 h 1979613"/>
              <a:gd name="T86" fmla="*/ 266908 w 1546226"/>
              <a:gd name="T87" fmla="*/ 1159959 h 1979613"/>
              <a:gd name="T88" fmla="*/ 445904 w 1546226"/>
              <a:gd name="T89" fmla="*/ 1007266 h 1979613"/>
              <a:gd name="T90" fmla="*/ 691866 w 1546226"/>
              <a:gd name="T91" fmla="*/ 883143 h 1979613"/>
              <a:gd name="T92" fmla="*/ 1012409 w 1546226"/>
              <a:gd name="T93" fmla="*/ 720292 h 1979613"/>
              <a:gd name="T94" fmla="*/ 1199340 w 1546226"/>
              <a:gd name="T95" fmla="*/ 492998 h 1979613"/>
              <a:gd name="T96" fmla="*/ 1277730 w 1546226"/>
              <a:gd name="T97" fmla="*/ 259356 h 1979613"/>
              <a:gd name="T98" fmla="*/ 463603 w 1546226"/>
              <a:gd name="T99" fmla="*/ 0 h 1979613"/>
              <a:gd name="T100" fmla="*/ 1141411 w 1546226"/>
              <a:gd name="T101" fmla="*/ 43609 h 1979613"/>
              <a:gd name="T102" fmla="*/ 1112176 w 1546226"/>
              <a:gd name="T103" fmla="*/ 116504 h 1979613"/>
              <a:gd name="T104" fmla="*/ 419433 w 1546226"/>
              <a:gd name="T105" fmla="*/ 105681 h 1979613"/>
              <a:gd name="T106" fmla="*/ 412124 w 1546226"/>
              <a:gd name="T107" fmla="*/ 27693 h 1979613"/>
              <a:gd name="T108" fmla="*/ 256779 w 1546226"/>
              <a:gd name="T109" fmla="*/ 31137 h 1979613"/>
              <a:gd name="T110" fmla="*/ 279287 w 1546226"/>
              <a:gd name="T111" fmla="*/ 311049 h 1979613"/>
              <a:gd name="T112" fmla="*/ 361076 w 1546226"/>
              <a:gd name="T113" fmla="*/ 519156 h 1979613"/>
              <a:gd name="T114" fmla="*/ 530043 w 1546226"/>
              <a:gd name="T115" fmla="*/ 718050 h 1979613"/>
              <a:gd name="T116" fmla="*/ 466323 w 1546226"/>
              <a:gd name="T117" fmla="*/ 850539 h 1979613"/>
              <a:gd name="T118" fmla="*/ 255828 w 1546226"/>
              <a:gd name="T119" fmla="*/ 808600 h 1979613"/>
              <a:gd name="T120" fmla="*/ 108418 w 1546226"/>
              <a:gd name="T121" fmla="*/ 587149 h 1979613"/>
              <a:gd name="T122" fmla="*/ 28214 w 1546226"/>
              <a:gd name="T123" fmla="*/ 353306 h 1979613"/>
              <a:gd name="T124" fmla="*/ 2853 w 1546226"/>
              <a:gd name="T125" fmla="*/ 15886 h 1979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46226" h="1979613">
                <a:moveTo>
                  <a:pt x="463603" y="1855788"/>
                </a:moveTo>
                <a:lnTo>
                  <a:pt x="1082623" y="1855788"/>
                </a:lnTo>
                <a:lnTo>
                  <a:pt x="1088978" y="1856106"/>
                </a:lnTo>
                <a:lnTo>
                  <a:pt x="1095016" y="1857058"/>
                </a:lnTo>
                <a:lnTo>
                  <a:pt x="1101054" y="1858646"/>
                </a:lnTo>
                <a:lnTo>
                  <a:pt x="1106773" y="1860551"/>
                </a:lnTo>
                <a:lnTo>
                  <a:pt x="1112176" y="1863091"/>
                </a:lnTo>
                <a:lnTo>
                  <a:pt x="1117260" y="1866266"/>
                </a:lnTo>
                <a:lnTo>
                  <a:pt x="1122026" y="1869758"/>
                </a:lnTo>
                <a:lnTo>
                  <a:pt x="1126157" y="1873886"/>
                </a:lnTo>
                <a:lnTo>
                  <a:pt x="1130606" y="1878013"/>
                </a:lnTo>
                <a:lnTo>
                  <a:pt x="1134102" y="1883093"/>
                </a:lnTo>
                <a:lnTo>
                  <a:pt x="1137279" y="1888173"/>
                </a:lnTo>
                <a:lnTo>
                  <a:pt x="1139504" y="1893571"/>
                </a:lnTo>
                <a:lnTo>
                  <a:pt x="1141411" y="1899286"/>
                </a:lnTo>
                <a:lnTo>
                  <a:pt x="1142999" y="1905318"/>
                </a:lnTo>
                <a:lnTo>
                  <a:pt x="1144270" y="1911351"/>
                </a:lnTo>
                <a:lnTo>
                  <a:pt x="1144588" y="1917701"/>
                </a:lnTo>
                <a:lnTo>
                  <a:pt x="1144270" y="1924051"/>
                </a:lnTo>
                <a:lnTo>
                  <a:pt x="1142999" y="1930401"/>
                </a:lnTo>
                <a:lnTo>
                  <a:pt x="1141411" y="1936116"/>
                </a:lnTo>
                <a:lnTo>
                  <a:pt x="1139504" y="1941513"/>
                </a:lnTo>
                <a:lnTo>
                  <a:pt x="1137279" y="1947228"/>
                </a:lnTo>
                <a:lnTo>
                  <a:pt x="1134102" y="1952308"/>
                </a:lnTo>
                <a:lnTo>
                  <a:pt x="1130606" y="1956753"/>
                </a:lnTo>
                <a:lnTo>
                  <a:pt x="1126157" y="1961198"/>
                </a:lnTo>
                <a:lnTo>
                  <a:pt x="1122026" y="1965643"/>
                </a:lnTo>
                <a:lnTo>
                  <a:pt x="1117260" y="1969136"/>
                </a:lnTo>
                <a:lnTo>
                  <a:pt x="1112176" y="1972311"/>
                </a:lnTo>
                <a:lnTo>
                  <a:pt x="1106773" y="1974533"/>
                </a:lnTo>
                <a:lnTo>
                  <a:pt x="1101054" y="1976756"/>
                </a:lnTo>
                <a:lnTo>
                  <a:pt x="1095016" y="1978026"/>
                </a:lnTo>
                <a:lnTo>
                  <a:pt x="1088978" y="1979296"/>
                </a:lnTo>
                <a:lnTo>
                  <a:pt x="1082623" y="1979613"/>
                </a:lnTo>
                <a:lnTo>
                  <a:pt x="463603" y="1979613"/>
                </a:lnTo>
                <a:lnTo>
                  <a:pt x="457248" y="1979296"/>
                </a:lnTo>
                <a:lnTo>
                  <a:pt x="450892" y="1978026"/>
                </a:lnTo>
                <a:lnTo>
                  <a:pt x="445172" y="1976756"/>
                </a:lnTo>
                <a:lnTo>
                  <a:pt x="439135" y="1974533"/>
                </a:lnTo>
                <a:lnTo>
                  <a:pt x="433733" y="1972311"/>
                </a:lnTo>
                <a:lnTo>
                  <a:pt x="428648" y="1969136"/>
                </a:lnTo>
                <a:lnTo>
                  <a:pt x="423882" y="1965643"/>
                </a:lnTo>
                <a:lnTo>
                  <a:pt x="419433" y="1961198"/>
                </a:lnTo>
                <a:lnTo>
                  <a:pt x="415620" y="1956753"/>
                </a:lnTo>
                <a:lnTo>
                  <a:pt x="412124" y="1952308"/>
                </a:lnTo>
                <a:lnTo>
                  <a:pt x="408946" y="1947228"/>
                </a:lnTo>
                <a:lnTo>
                  <a:pt x="406087" y="1941513"/>
                </a:lnTo>
                <a:lnTo>
                  <a:pt x="404180" y="1936116"/>
                </a:lnTo>
                <a:lnTo>
                  <a:pt x="402591" y="1930401"/>
                </a:lnTo>
                <a:lnTo>
                  <a:pt x="401956" y="1924051"/>
                </a:lnTo>
                <a:lnTo>
                  <a:pt x="401638" y="1917701"/>
                </a:lnTo>
                <a:lnTo>
                  <a:pt x="401956" y="1911351"/>
                </a:lnTo>
                <a:lnTo>
                  <a:pt x="402591" y="1905318"/>
                </a:lnTo>
                <a:lnTo>
                  <a:pt x="404180" y="1899286"/>
                </a:lnTo>
                <a:lnTo>
                  <a:pt x="406087" y="1893571"/>
                </a:lnTo>
                <a:lnTo>
                  <a:pt x="408946" y="1888173"/>
                </a:lnTo>
                <a:lnTo>
                  <a:pt x="412124" y="1883093"/>
                </a:lnTo>
                <a:lnTo>
                  <a:pt x="415620" y="1878013"/>
                </a:lnTo>
                <a:lnTo>
                  <a:pt x="419433" y="1873886"/>
                </a:lnTo>
                <a:lnTo>
                  <a:pt x="423882" y="1869758"/>
                </a:lnTo>
                <a:lnTo>
                  <a:pt x="428648" y="1866266"/>
                </a:lnTo>
                <a:lnTo>
                  <a:pt x="433733" y="1863091"/>
                </a:lnTo>
                <a:lnTo>
                  <a:pt x="439135" y="1860551"/>
                </a:lnTo>
                <a:lnTo>
                  <a:pt x="445172" y="1858646"/>
                </a:lnTo>
                <a:lnTo>
                  <a:pt x="450892" y="1857058"/>
                </a:lnTo>
                <a:lnTo>
                  <a:pt x="457248" y="1856106"/>
                </a:lnTo>
                <a:lnTo>
                  <a:pt x="463603" y="1855788"/>
                </a:lnTo>
                <a:close/>
                <a:moveTo>
                  <a:pt x="587375" y="1608138"/>
                </a:moveTo>
                <a:lnTo>
                  <a:pt x="958851" y="1608138"/>
                </a:lnTo>
                <a:lnTo>
                  <a:pt x="965201" y="1608456"/>
                </a:lnTo>
                <a:lnTo>
                  <a:pt x="971551" y="1609408"/>
                </a:lnTo>
                <a:lnTo>
                  <a:pt x="977266" y="1610996"/>
                </a:lnTo>
                <a:lnTo>
                  <a:pt x="982981" y="1612901"/>
                </a:lnTo>
                <a:lnTo>
                  <a:pt x="988378" y="1615758"/>
                </a:lnTo>
                <a:lnTo>
                  <a:pt x="993458" y="1618616"/>
                </a:lnTo>
                <a:lnTo>
                  <a:pt x="998221" y="1622426"/>
                </a:lnTo>
                <a:lnTo>
                  <a:pt x="1002348" y="1626236"/>
                </a:lnTo>
                <a:lnTo>
                  <a:pt x="1006793" y="1630998"/>
                </a:lnTo>
                <a:lnTo>
                  <a:pt x="1010286" y="1635761"/>
                </a:lnTo>
                <a:lnTo>
                  <a:pt x="1013461" y="1640841"/>
                </a:lnTo>
                <a:lnTo>
                  <a:pt x="1015683" y="1646238"/>
                </a:lnTo>
                <a:lnTo>
                  <a:pt x="1017588" y="1651636"/>
                </a:lnTo>
                <a:lnTo>
                  <a:pt x="1019176" y="1657668"/>
                </a:lnTo>
                <a:lnTo>
                  <a:pt x="1020446" y="1663701"/>
                </a:lnTo>
                <a:lnTo>
                  <a:pt x="1020763" y="1670051"/>
                </a:lnTo>
                <a:lnTo>
                  <a:pt x="1020446" y="1676401"/>
                </a:lnTo>
                <a:lnTo>
                  <a:pt x="1019176" y="1682751"/>
                </a:lnTo>
                <a:lnTo>
                  <a:pt x="1017588" y="1688466"/>
                </a:lnTo>
                <a:lnTo>
                  <a:pt x="1015683" y="1694498"/>
                </a:lnTo>
                <a:lnTo>
                  <a:pt x="1013461" y="1699578"/>
                </a:lnTo>
                <a:lnTo>
                  <a:pt x="1010286" y="1704658"/>
                </a:lnTo>
                <a:lnTo>
                  <a:pt x="1006793" y="1709738"/>
                </a:lnTo>
                <a:lnTo>
                  <a:pt x="1002348" y="1713866"/>
                </a:lnTo>
                <a:lnTo>
                  <a:pt x="998221" y="1717993"/>
                </a:lnTo>
                <a:lnTo>
                  <a:pt x="993458" y="1721486"/>
                </a:lnTo>
                <a:lnTo>
                  <a:pt x="988378" y="1724661"/>
                </a:lnTo>
                <a:lnTo>
                  <a:pt x="982981" y="1727201"/>
                </a:lnTo>
                <a:lnTo>
                  <a:pt x="977266" y="1729106"/>
                </a:lnTo>
                <a:lnTo>
                  <a:pt x="971551" y="1730693"/>
                </a:lnTo>
                <a:lnTo>
                  <a:pt x="965201" y="1731646"/>
                </a:lnTo>
                <a:lnTo>
                  <a:pt x="958851" y="1731963"/>
                </a:lnTo>
                <a:lnTo>
                  <a:pt x="587375" y="1731963"/>
                </a:lnTo>
                <a:lnTo>
                  <a:pt x="581343" y="1731646"/>
                </a:lnTo>
                <a:lnTo>
                  <a:pt x="575310" y="1730693"/>
                </a:lnTo>
                <a:lnTo>
                  <a:pt x="568960" y="1729106"/>
                </a:lnTo>
                <a:lnTo>
                  <a:pt x="563563" y="1727201"/>
                </a:lnTo>
                <a:lnTo>
                  <a:pt x="558165" y="1724661"/>
                </a:lnTo>
                <a:lnTo>
                  <a:pt x="553085" y="1721486"/>
                </a:lnTo>
                <a:lnTo>
                  <a:pt x="548323" y="1717993"/>
                </a:lnTo>
                <a:lnTo>
                  <a:pt x="543878" y="1713866"/>
                </a:lnTo>
                <a:lnTo>
                  <a:pt x="539750" y="1709738"/>
                </a:lnTo>
                <a:lnTo>
                  <a:pt x="536258" y="1704658"/>
                </a:lnTo>
                <a:lnTo>
                  <a:pt x="533083" y="1699578"/>
                </a:lnTo>
                <a:lnTo>
                  <a:pt x="530543" y="1694498"/>
                </a:lnTo>
                <a:lnTo>
                  <a:pt x="528320" y="1688466"/>
                </a:lnTo>
                <a:lnTo>
                  <a:pt x="527050" y="1682751"/>
                </a:lnTo>
                <a:lnTo>
                  <a:pt x="526098" y="1676401"/>
                </a:lnTo>
                <a:lnTo>
                  <a:pt x="525463" y="1670051"/>
                </a:lnTo>
                <a:lnTo>
                  <a:pt x="526098" y="1663701"/>
                </a:lnTo>
                <a:lnTo>
                  <a:pt x="527050" y="1657668"/>
                </a:lnTo>
                <a:lnTo>
                  <a:pt x="528320" y="1651636"/>
                </a:lnTo>
                <a:lnTo>
                  <a:pt x="530543" y="1646238"/>
                </a:lnTo>
                <a:lnTo>
                  <a:pt x="533083" y="1640841"/>
                </a:lnTo>
                <a:lnTo>
                  <a:pt x="536258" y="1635761"/>
                </a:lnTo>
                <a:lnTo>
                  <a:pt x="539750" y="1630998"/>
                </a:lnTo>
                <a:lnTo>
                  <a:pt x="543878" y="1626236"/>
                </a:lnTo>
                <a:lnTo>
                  <a:pt x="548323" y="1622426"/>
                </a:lnTo>
                <a:lnTo>
                  <a:pt x="553085" y="1618616"/>
                </a:lnTo>
                <a:lnTo>
                  <a:pt x="558165" y="1615758"/>
                </a:lnTo>
                <a:lnTo>
                  <a:pt x="563563" y="1612901"/>
                </a:lnTo>
                <a:lnTo>
                  <a:pt x="568960" y="1610996"/>
                </a:lnTo>
                <a:lnTo>
                  <a:pt x="575310" y="1609408"/>
                </a:lnTo>
                <a:lnTo>
                  <a:pt x="581343" y="1608456"/>
                </a:lnTo>
                <a:lnTo>
                  <a:pt x="587375" y="1608138"/>
                </a:lnTo>
                <a:close/>
                <a:moveTo>
                  <a:pt x="711201" y="1362075"/>
                </a:moveTo>
                <a:lnTo>
                  <a:pt x="835026" y="1362075"/>
                </a:lnTo>
                <a:lnTo>
                  <a:pt x="841376" y="1362710"/>
                </a:lnTo>
                <a:lnTo>
                  <a:pt x="847726" y="1363345"/>
                </a:lnTo>
                <a:lnTo>
                  <a:pt x="853441" y="1364933"/>
                </a:lnTo>
                <a:lnTo>
                  <a:pt x="859473" y="1366838"/>
                </a:lnTo>
                <a:lnTo>
                  <a:pt x="864553" y="1369695"/>
                </a:lnTo>
                <a:lnTo>
                  <a:pt x="869633" y="1372870"/>
                </a:lnTo>
                <a:lnTo>
                  <a:pt x="874713" y="1376363"/>
                </a:lnTo>
                <a:lnTo>
                  <a:pt x="879158" y="1380173"/>
                </a:lnTo>
                <a:lnTo>
                  <a:pt x="882968" y="1384618"/>
                </a:lnTo>
                <a:lnTo>
                  <a:pt x="886461" y="1389380"/>
                </a:lnTo>
                <a:lnTo>
                  <a:pt x="889636" y="1394460"/>
                </a:lnTo>
                <a:lnTo>
                  <a:pt x="892493" y="1399858"/>
                </a:lnTo>
                <a:lnTo>
                  <a:pt x="894398" y="1405573"/>
                </a:lnTo>
                <a:lnTo>
                  <a:pt x="895986" y="1411605"/>
                </a:lnTo>
                <a:lnTo>
                  <a:pt x="896621" y="1417320"/>
                </a:lnTo>
                <a:lnTo>
                  <a:pt x="896938" y="1423670"/>
                </a:lnTo>
                <a:lnTo>
                  <a:pt x="896621" y="1430338"/>
                </a:lnTo>
                <a:lnTo>
                  <a:pt x="895986" y="1436370"/>
                </a:lnTo>
                <a:lnTo>
                  <a:pt x="894398" y="1442403"/>
                </a:lnTo>
                <a:lnTo>
                  <a:pt x="892493" y="1448118"/>
                </a:lnTo>
                <a:lnTo>
                  <a:pt x="889636" y="1453515"/>
                </a:lnTo>
                <a:lnTo>
                  <a:pt x="886461" y="1458595"/>
                </a:lnTo>
                <a:lnTo>
                  <a:pt x="882968" y="1463358"/>
                </a:lnTo>
                <a:lnTo>
                  <a:pt x="879158" y="1467485"/>
                </a:lnTo>
                <a:lnTo>
                  <a:pt x="874713" y="1471930"/>
                </a:lnTo>
                <a:lnTo>
                  <a:pt x="869633" y="1475423"/>
                </a:lnTo>
                <a:lnTo>
                  <a:pt x="864553" y="1478598"/>
                </a:lnTo>
                <a:lnTo>
                  <a:pt x="859473" y="1480820"/>
                </a:lnTo>
                <a:lnTo>
                  <a:pt x="853441" y="1483360"/>
                </a:lnTo>
                <a:lnTo>
                  <a:pt x="847726" y="1484313"/>
                </a:lnTo>
                <a:lnTo>
                  <a:pt x="841376" y="1485583"/>
                </a:lnTo>
                <a:lnTo>
                  <a:pt x="835026" y="1485900"/>
                </a:lnTo>
                <a:lnTo>
                  <a:pt x="711201" y="1485900"/>
                </a:lnTo>
                <a:lnTo>
                  <a:pt x="705168" y="1485583"/>
                </a:lnTo>
                <a:lnTo>
                  <a:pt x="698818" y="1484313"/>
                </a:lnTo>
                <a:lnTo>
                  <a:pt x="692786" y="1483360"/>
                </a:lnTo>
                <a:lnTo>
                  <a:pt x="687388" y="1480820"/>
                </a:lnTo>
                <a:lnTo>
                  <a:pt x="681991" y="1478598"/>
                </a:lnTo>
                <a:lnTo>
                  <a:pt x="676911" y="1475423"/>
                </a:lnTo>
                <a:lnTo>
                  <a:pt x="672148" y="1471930"/>
                </a:lnTo>
                <a:lnTo>
                  <a:pt x="667703" y="1467485"/>
                </a:lnTo>
                <a:lnTo>
                  <a:pt x="663576" y="1463358"/>
                </a:lnTo>
                <a:lnTo>
                  <a:pt x="660083" y="1458595"/>
                </a:lnTo>
                <a:lnTo>
                  <a:pt x="656908" y="1453515"/>
                </a:lnTo>
                <a:lnTo>
                  <a:pt x="654368" y="1448118"/>
                </a:lnTo>
                <a:lnTo>
                  <a:pt x="652463" y="1442403"/>
                </a:lnTo>
                <a:lnTo>
                  <a:pt x="650876" y="1436370"/>
                </a:lnTo>
                <a:lnTo>
                  <a:pt x="649923" y="1430338"/>
                </a:lnTo>
                <a:lnTo>
                  <a:pt x="649288" y="1423670"/>
                </a:lnTo>
                <a:lnTo>
                  <a:pt x="649923" y="1417320"/>
                </a:lnTo>
                <a:lnTo>
                  <a:pt x="650876" y="1411605"/>
                </a:lnTo>
                <a:lnTo>
                  <a:pt x="652463" y="1405573"/>
                </a:lnTo>
                <a:lnTo>
                  <a:pt x="654368" y="1399858"/>
                </a:lnTo>
                <a:lnTo>
                  <a:pt x="656908" y="1394460"/>
                </a:lnTo>
                <a:lnTo>
                  <a:pt x="660083" y="1389380"/>
                </a:lnTo>
                <a:lnTo>
                  <a:pt x="663576" y="1384618"/>
                </a:lnTo>
                <a:lnTo>
                  <a:pt x="667703" y="1380173"/>
                </a:lnTo>
                <a:lnTo>
                  <a:pt x="672148" y="1376363"/>
                </a:lnTo>
                <a:lnTo>
                  <a:pt x="676911" y="1372870"/>
                </a:lnTo>
                <a:lnTo>
                  <a:pt x="681991" y="1369695"/>
                </a:lnTo>
                <a:lnTo>
                  <a:pt x="687388" y="1366838"/>
                </a:lnTo>
                <a:lnTo>
                  <a:pt x="692786" y="1364933"/>
                </a:lnTo>
                <a:lnTo>
                  <a:pt x="698818" y="1363345"/>
                </a:lnTo>
                <a:lnTo>
                  <a:pt x="705168" y="1362710"/>
                </a:lnTo>
                <a:lnTo>
                  <a:pt x="711201" y="1362075"/>
                </a:lnTo>
                <a:close/>
                <a:moveTo>
                  <a:pt x="1181793" y="1068388"/>
                </a:moveTo>
                <a:lnTo>
                  <a:pt x="1199238" y="1082973"/>
                </a:lnTo>
                <a:lnTo>
                  <a:pt x="1215731" y="1097240"/>
                </a:lnTo>
                <a:lnTo>
                  <a:pt x="1231590" y="1112142"/>
                </a:lnTo>
                <a:lnTo>
                  <a:pt x="1247448" y="1127044"/>
                </a:lnTo>
                <a:lnTo>
                  <a:pt x="1262038" y="1142262"/>
                </a:lnTo>
                <a:lnTo>
                  <a:pt x="1276628" y="1157164"/>
                </a:lnTo>
                <a:lnTo>
                  <a:pt x="1290267" y="1172700"/>
                </a:lnTo>
                <a:lnTo>
                  <a:pt x="1304222" y="1188236"/>
                </a:lnTo>
                <a:lnTo>
                  <a:pt x="1316909" y="1203772"/>
                </a:lnTo>
                <a:lnTo>
                  <a:pt x="1329596" y="1219308"/>
                </a:lnTo>
                <a:lnTo>
                  <a:pt x="1341332" y="1235160"/>
                </a:lnTo>
                <a:lnTo>
                  <a:pt x="1353067" y="1250696"/>
                </a:lnTo>
                <a:lnTo>
                  <a:pt x="1363851" y="1266866"/>
                </a:lnTo>
                <a:lnTo>
                  <a:pt x="1374952" y="1282402"/>
                </a:lnTo>
                <a:lnTo>
                  <a:pt x="1385102" y="1298572"/>
                </a:lnTo>
                <a:lnTo>
                  <a:pt x="1394934" y="1314425"/>
                </a:lnTo>
                <a:lnTo>
                  <a:pt x="1404132" y="1330278"/>
                </a:lnTo>
                <a:lnTo>
                  <a:pt x="1413330" y="1346131"/>
                </a:lnTo>
                <a:lnTo>
                  <a:pt x="1421894" y="1362301"/>
                </a:lnTo>
                <a:lnTo>
                  <a:pt x="1430141" y="1377837"/>
                </a:lnTo>
                <a:lnTo>
                  <a:pt x="1438070" y="1394007"/>
                </a:lnTo>
                <a:lnTo>
                  <a:pt x="1445365" y="1409543"/>
                </a:lnTo>
                <a:lnTo>
                  <a:pt x="1452343" y="1425079"/>
                </a:lnTo>
                <a:lnTo>
                  <a:pt x="1459003" y="1440931"/>
                </a:lnTo>
                <a:lnTo>
                  <a:pt x="1465664" y="1456467"/>
                </a:lnTo>
                <a:lnTo>
                  <a:pt x="1471690" y="1471686"/>
                </a:lnTo>
                <a:lnTo>
                  <a:pt x="1477399" y="1486905"/>
                </a:lnTo>
                <a:lnTo>
                  <a:pt x="1483109" y="1502124"/>
                </a:lnTo>
                <a:lnTo>
                  <a:pt x="1488183" y="1517025"/>
                </a:lnTo>
                <a:lnTo>
                  <a:pt x="1492624" y="1531927"/>
                </a:lnTo>
                <a:lnTo>
                  <a:pt x="1501822" y="1561413"/>
                </a:lnTo>
                <a:lnTo>
                  <a:pt x="1506579" y="1577901"/>
                </a:lnTo>
                <a:lnTo>
                  <a:pt x="1510703" y="1594705"/>
                </a:lnTo>
                <a:lnTo>
                  <a:pt x="1514509" y="1611192"/>
                </a:lnTo>
                <a:lnTo>
                  <a:pt x="1518315" y="1627045"/>
                </a:lnTo>
                <a:lnTo>
                  <a:pt x="1521804" y="1643532"/>
                </a:lnTo>
                <a:lnTo>
                  <a:pt x="1524976" y="1659067"/>
                </a:lnTo>
                <a:lnTo>
                  <a:pt x="1530685" y="1690773"/>
                </a:lnTo>
                <a:lnTo>
                  <a:pt x="1535125" y="1721528"/>
                </a:lnTo>
                <a:lnTo>
                  <a:pt x="1538931" y="1751014"/>
                </a:lnTo>
                <a:lnTo>
                  <a:pt x="1541786" y="1780184"/>
                </a:lnTo>
                <a:lnTo>
                  <a:pt x="1543689" y="1807451"/>
                </a:lnTo>
                <a:lnTo>
                  <a:pt x="1545275" y="1834084"/>
                </a:lnTo>
                <a:lnTo>
                  <a:pt x="1545909" y="1859448"/>
                </a:lnTo>
                <a:lnTo>
                  <a:pt x="1546226" y="1883228"/>
                </a:lnTo>
                <a:lnTo>
                  <a:pt x="1546226" y="1905739"/>
                </a:lnTo>
                <a:lnTo>
                  <a:pt x="1545592" y="1926665"/>
                </a:lnTo>
                <a:lnTo>
                  <a:pt x="1544640" y="1946005"/>
                </a:lnTo>
                <a:lnTo>
                  <a:pt x="1543689" y="1963443"/>
                </a:lnTo>
                <a:lnTo>
                  <a:pt x="1542420" y="1979613"/>
                </a:lnTo>
                <a:lnTo>
                  <a:pt x="1286461" y="1979613"/>
                </a:lnTo>
                <a:lnTo>
                  <a:pt x="1288681" y="1961224"/>
                </a:lnTo>
                <a:lnTo>
                  <a:pt x="1289632" y="1948859"/>
                </a:lnTo>
                <a:lnTo>
                  <a:pt x="1290901" y="1934591"/>
                </a:lnTo>
                <a:lnTo>
                  <a:pt x="1291535" y="1919055"/>
                </a:lnTo>
                <a:lnTo>
                  <a:pt x="1291853" y="1900983"/>
                </a:lnTo>
                <a:lnTo>
                  <a:pt x="1292487" y="1881642"/>
                </a:lnTo>
                <a:lnTo>
                  <a:pt x="1291853" y="1861033"/>
                </a:lnTo>
                <a:lnTo>
                  <a:pt x="1291218" y="1839156"/>
                </a:lnTo>
                <a:lnTo>
                  <a:pt x="1289950" y="1815694"/>
                </a:lnTo>
                <a:lnTo>
                  <a:pt x="1287729" y="1791281"/>
                </a:lnTo>
                <a:lnTo>
                  <a:pt x="1284875" y="1765916"/>
                </a:lnTo>
                <a:lnTo>
                  <a:pt x="1281069" y="1739283"/>
                </a:lnTo>
                <a:lnTo>
                  <a:pt x="1276311" y="1712016"/>
                </a:lnTo>
                <a:lnTo>
                  <a:pt x="1273456" y="1698383"/>
                </a:lnTo>
                <a:lnTo>
                  <a:pt x="1270919" y="1684115"/>
                </a:lnTo>
                <a:lnTo>
                  <a:pt x="1267430" y="1669847"/>
                </a:lnTo>
                <a:lnTo>
                  <a:pt x="1263624" y="1655263"/>
                </a:lnTo>
                <a:lnTo>
                  <a:pt x="1259818" y="1640678"/>
                </a:lnTo>
                <a:lnTo>
                  <a:pt x="1256012" y="1626410"/>
                </a:lnTo>
                <a:lnTo>
                  <a:pt x="1251254" y="1611509"/>
                </a:lnTo>
                <a:lnTo>
                  <a:pt x="1246497" y="1596607"/>
                </a:lnTo>
                <a:lnTo>
                  <a:pt x="1241105" y="1581705"/>
                </a:lnTo>
                <a:lnTo>
                  <a:pt x="1235713" y="1566803"/>
                </a:lnTo>
                <a:lnTo>
                  <a:pt x="1229686" y="1551902"/>
                </a:lnTo>
                <a:lnTo>
                  <a:pt x="1223343" y="1536683"/>
                </a:lnTo>
                <a:lnTo>
                  <a:pt x="1216365" y="1521781"/>
                </a:lnTo>
                <a:lnTo>
                  <a:pt x="1209387" y="1506880"/>
                </a:lnTo>
                <a:lnTo>
                  <a:pt x="1201775" y="1491661"/>
                </a:lnTo>
                <a:lnTo>
                  <a:pt x="1194163" y="1476759"/>
                </a:lnTo>
                <a:lnTo>
                  <a:pt x="1185599" y="1461540"/>
                </a:lnTo>
                <a:lnTo>
                  <a:pt x="1176718" y="1446638"/>
                </a:lnTo>
                <a:lnTo>
                  <a:pt x="1167520" y="1431737"/>
                </a:lnTo>
                <a:lnTo>
                  <a:pt x="1157688" y="1416835"/>
                </a:lnTo>
                <a:lnTo>
                  <a:pt x="1147538" y="1402567"/>
                </a:lnTo>
                <a:lnTo>
                  <a:pt x="1136437" y="1387666"/>
                </a:lnTo>
                <a:lnTo>
                  <a:pt x="1125653" y="1373081"/>
                </a:lnTo>
                <a:lnTo>
                  <a:pt x="1113918" y="1359130"/>
                </a:lnTo>
                <a:lnTo>
                  <a:pt x="1101231" y="1344545"/>
                </a:lnTo>
                <a:lnTo>
                  <a:pt x="1088861" y="1330595"/>
                </a:lnTo>
                <a:lnTo>
                  <a:pt x="1075540" y="1316961"/>
                </a:lnTo>
                <a:lnTo>
                  <a:pt x="1061267" y="1303011"/>
                </a:lnTo>
                <a:lnTo>
                  <a:pt x="1046994" y="1289377"/>
                </a:lnTo>
                <a:lnTo>
                  <a:pt x="1032087" y="1276061"/>
                </a:lnTo>
                <a:lnTo>
                  <a:pt x="1016228" y="1263062"/>
                </a:lnTo>
                <a:lnTo>
                  <a:pt x="1000052" y="1250379"/>
                </a:lnTo>
                <a:lnTo>
                  <a:pt x="983242" y="1237697"/>
                </a:lnTo>
                <a:lnTo>
                  <a:pt x="965798" y="1225332"/>
                </a:lnTo>
                <a:lnTo>
                  <a:pt x="947402" y="1213283"/>
                </a:lnTo>
                <a:lnTo>
                  <a:pt x="928688" y="1201552"/>
                </a:lnTo>
                <a:lnTo>
                  <a:pt x="946767" y="1194260"/>
                </a:lnTo>
                <a:lnTo>
                  <a:pt x="964212" y="1186968"/>
                </a:lnTo>
                <a:lnTo>
                  <a:pt x="981973" y="1179358"/>
                </a:lnTo>
                <a:lnTo>
                  <a:pt x="998784" y="1171749"/>
                </a:lnTo>
                <a:lnTo>
                  <a:pt x="1015594" y="1163822"/>
                </a:lnTo>
                <a:lnTo>
                  <a:pt x="1032087" y="1155896"/>
                </a:lnTo>
                <a:lnTo>
                  <a:pt x="1048580" y="1147652"/>
                </a:lnTo>
                <a:lnTo>
                  <a:pt x="1064122" y="1139726"/>
                </a:lnTo>
                <a:lnTo>
                  <a:pt x="1079663" y="1130848"/>
                </a:lnTo>
                <a:lnTo>
                  <a:pt x="1095522" y="1122288"/>
                </a:lnTo>
                <a:lnTo>
                  <a:pt x="1110429" y="1113727"/>
                </a:lnTo>
                <a:lnTo>
                  <a:pt x="1125336" y="1105167"/>
                </a:lnTo>
                <a:lnTo>
                  <a:pt x="1139609" y="1096289"/>
                </a:lnTo>
                <a:lnTo>
                  <a:pt x="1154199" y="1087094"/>
                </a:lnTo>
                <a:lnTo>
                  <a:pt x="1168155" y="1077900"/>
                </a:lnTo>
                <a:lnTo>
                  <a:pt x="1181793" y="1068388"/>
                </a:lnTo>
                <a:close/>
                <a:moveTo>
                  <a:pt x="711201" y="495300"/>
                </a:moveTo>
                <a:lnTo>
                  <a:pt x="835026" y="495300"/>
                </a:lnTo>
                <a:lnTo>
                  <a:pt x="841376" y="495617"/>
                </a:lnTo>
                <a:lnTo>
                  <a:pt x="847726" y="496570"/>
                </a:lnTo>
                <a:lnTo>
                  <a:pt x="853441" y="498157"/>
                </a:lnTo>
                <a:lnTo>
                  <a:pt x="859473" y="500062"/>
                </a:lnTo>
                <a:lnTo>
                  <a:pt x="864553" y="502602"/>
                </a:lnTo>
                <a:lnTo>
                  <a:pt x="869633" y="505777"/>
                </a:lnTo>
                <a:lnTo>
                  <a:pt x="874713" y="509270"/>
                </a:lnTo>
                <a:lnTo>
                  <a:pt x="879158" y="513397"/>
                </a:lnTo>
                <a:lnTo>
                  <a:pt x="882968" y="518160"/>
                </a:lnTo>
                <a:lnTo>
                  <a:pt x="886461" y="522605"/>
                </a:lnTo>
                <a:lnTo>
                  <a:pt x="889636" y="527685"/>
                </a:lnTo>
                <a:lnTo>
                  <a:pt x="892493" y="533400"/>
                </a:lnTo>
                <a:lnTo>
                  <a:pt x="894398" y="538797"/>
                </a:lnTo>
                <a:lnTo>
                  <a:pt x="895986" y="544512"/>
                </a:lnTo>
                <a:lnTo>
                  <a:pt x="896621" y="550862"/>
                </a:lnTo>
                <a:lnTo>
                  <a:pt x="896938" y="557212"/>
                </a:lnTo>
                <a:lnTo>
                  <a:pt x="896621" y="563562"/>
                </a:lnTo>
                <a:lnTo>
                  <a:pt x="895986" y="569595"/>
                </a:lnTo>
                <a:lnTo>
                  <a:pt x="894398" y="575627"/>
                </a:lnTo>
                <a:lnTo>
                  <a:pt x="892493" y="581342"/>
                </a:lnTo>
                <a:lnTo>
                  <a:pt x="889636" y="586740"/>
                </a:lnTo>
                <a:lnTo>
                  <a:pt x="886461" y="591820"/>
                </a:lnTo>
                <a:lnTo>
                  <a:pt x="882968" y="596265"/>
                </a:lnTo>
                <a:lnTo>
                  <a:pt x="879158" y="601027"/>
                </a:lnTo>
                <a:lnTo>
                  <a:pt x="874713" y="605155"/>
                </a:lnTo>
                <a:lnTo>
                  <a:pt x="869633" y="608647"/>
                </a:lnTo>
                <a:lnTo>
                  <a:pt x="864553" y="611822"/>
                </a:lnTo>
                <a:lnTo>
                  <a:pt x="859473" y="614045"/>
                </a:lnTo>
                <a:lnTo>
                  <a:pt x="853441" y="616267"/>
                </a:lnTo>
                <a:lnTo>
                  <a:pt x="847726" y="617855"/>
                </a:lnTo>
                <a:lnTo>
                  <a:pt x="841376" y="618807"/>
                </a:lnTo>
                <a:lnTo>
                  <a:pt x="835026" y="619125"/>
                </a:lnTo>
                <a:lnTo>
                  <a:pt x="711201" y="619125"/>
                </a:lnTo>
                <a:lnTo>
                  <a:pt x="705168" y="618807"/>
                </a:lnTo>
                <a:lnTo>
                  <a:pt x="698818" y="617855"/>
                </a:lnTo>
                <a:lnTo>
                  <a:pt x="692786" y="616267"/>
                </a:lnTo>
                <a:lnTo>
                  <a:pt x="687388" y="614045"/>
                </a:lnTo>
                <a:lnTo>
                  <a:pt x="681991" y="611822"/>
                </a:lnTo>
                <a:lnTo>
                  <a:pt x="676911" y="608647"/>
                </a:lnTo>
                <a:lnTo>
                  <a:pt x="672148" y="605155"/>
                </a:lnTo>
                <a:lnTo>
                  <a:pt x="667703" y="601027"/>
                </a:lnTo>
                <a:lnTo>
                  <a:pt x="663576" y="596265"/>
                </a:lnTo>
                <a:lnTo>
                  <a:pt x="660083" y="591820"/>
                </a:lnTo>
                <a:lnTo>
                  <a:pt x="656908" y="586740"/>
                </a:lnTo>
                <a:lnTo>
                  <a:pt x="654368" y="581342"/>
                </a:lnTo>
                <a:lnTo>
                  <a:pt x="652463" y="575627"/>
                </a:lnTo>
                <a:lnTo>
                  <a:pt x="650876" y="569595"/>
                </a:lnTo>
                <a:lnTo>
                  <a:pt x="649923" y="563562"/>
                </a:lnTo>
                <a:lnTo>
                  <a:pt x="649288" y="557212"/>
                </a:lnTo>
                <a:lnTo>
                  <a:pt x="649923" y="550862"/>
                </a:lnTo>
                <a:lnTo>
                  <a:pt x="650876" y="544512"/>
                </a:lnTo>
                <a:lnTo>
                  <a:pt x="652463" y="538797"/>
                </a:lnTo>
                <a:lnTo>
                  <a:pt x="654368" y="533400"/>
                </a:lnTo>
                <a:lnTo>
                  <a:pt x="656908" y="527685"/>
                </a:lnTo>
                <a:lnTo>
                  <a:pt x="660083" y="522605"/>
                </a:lnTo>
                <a:lnTo>
                  <a:pt x="663576" y="518160"/>
                </a:lnTo>
                <a:lnTo>
                  <a:pt x="667703" y="513397"/>
                </a:lnTo>
                <a:lnTo>
                  <a:pt x="672148" y="509270"/>
                </a:lnTo>
                <a:lnTo>
                  <a:pt x="676911" y="505777"/>
                </a:lnTo>
                <a:lnTo>
                  <a:pt x="681991" y="502602"/>
                </a:lnTo>
                <a:lnTo>
                  <a:pt x="687388" y="500062"/>
                </a:lnTo>
                <a:lnTo>
                  <a:pt x="692786" y="498157"/>
                </a:lnTo>
                <a:lnTo>
                  <a:pt x="698818" y="496570"/>
                </a:lnTo>
                <a:lnTo>
                  <a:pt x="705168" y="495617"/>
                </a:lnTo>
                <a:lnTo>
                  <a:pt x="711201" y="495300"/>
                </a:lnTo>
                <a:close/>
                <a:moveTo>
                  <a:pt x="587375" y="247650"/>
                </a:moveTo>
                <a:lnTo>
                  <a:pt x="958851" y="247650"/>
                </a:lnTo>
                <a:lnTo>
                  <a:pt x="965201" y="247967"/>
                </a:lnTo>
                <a:lnTo>
                  <a:pt x="971551" y="249237"/>
                </a:lnTo>
                <a:lnTo>
                  <a:pt x="977266" y="250507"/>
                </a:lnTo>
                <a:lnTo>
                  <a:pt x="982981" y="252730"/>
                </a:lnTo>
                <a:lnTo>
                  <a:pt x="988378" y="255587"/>
                </a:lnTo>
                <a:lnTo>
                  <a:pt x="993458" y="258127"/>
                </a:lnTo>
                <a:lnTo>
                  <a:pt x="998221" y="262255"/>
                </a:lnTo>
                <a:lnTo>
                  <a:pt x="1002348" y="266065"/>
                </a:lnTo>
                <a:lnTo>
                  <a:pt x="1006793" y="270510"/>
                </a:lnTo>
                <a:lnTo>
                  <a:pt x="1010286" y="274955"/>
                </a:lnTo>
                <a:lnTo>
                  <a:pt x="1013461" y="280352"/>
                </a:lnTo>
                <a:lnTo>
                  <a:pt x="1015683" y="285750"/>
                </a:lnTo>
                <a:lnTo>
                  <a:pt x="1017588" y="291465"/>
                </a:lnTo>
                <a:lnTo>
                  <a:pt x="1019176" y="297497"/>
                </a:lnTo>
                <a:lnTo>
                  <a:pt x="1020446" y="303212"/>
                </a:lnTo>
                <a:lnTo>
                  <a:pt x="1020763" y="309880"/>
                </a:lnTo>
                <a:lnTo>
                  <a:pt x="1020446" y="316230"/>
                </a:lnTo>
                <a:lnTo>
                  <a:pt x="1019176" y="322262"/>
                </a:lnTo>
                <a:lnTo>
                  <a:pt x="1017588" y="328295"/>
                </a:lnTo>
                <a:lnTo>
                  <a:pt x="1015683" y="334010"/>
                </a:lnTo>
                <a:lnTo>
                  <a:pt x="1013461" y="339407"/>
                </a:lnTo>
                <a:lnTo>
                  <a:pt x="1010286" y="344487"/>
                </a:lnTo>
                <a:lnTo>
                  <a:pt x="1006793" y="349250"/>
                </a:lnTo>
                <a:lnTo>
                  <a:pt x="1002348" y="353377"/>
                </a:lnTo>
                <a:lnTo>
                  <a:pt x="998221" y="357505"/>
                </a:lnTo>
                <a:lnTo>
                  <a:pt x="993458" y="360997"/>
                </a:lnTo>
                <a:lnTo>
                  <a:pt x="988378" y="364172"/>
                </a:lnTo>
                <a:lnTo>
                  <a:pt x="982981" y="366712"/>
                </a:lnTo>
                <a:lnTo>
                  <a:pt x="977266" y="368617"/>
                </a:lnTo>
                <a:lnTo>
                  <a:pt x="971551" y="370205"/>
                </a:lnTo>
                <a:lnTo>
                  <a:pt x="965201" y="371475"/>
                </a:lnTo>
                <a:lnTo>
                  <a:pt x="958851" y="371475"/>
                </a:lnTo>
                <a:lnTo>
                  <a:pt x="587375" y="371475"/>
                </a:lnTo>
                <a:lnTo>
                  <a:pt x="581343" y="371475"/>
                </a:lnTo>
                <a:lnTo>
                  <a:pt x="575310" y="370205"/>
                </a:lnTo>
                <a:lnTo>
                  <a:pt x="568960" y="368617"/>
                </a:lnTo>
                <a:lnTo>
                  <a:pt x="563563" y="366712"/>
                </a:lnTo>
                <a:lnTo>
                  <a:pt x="558165" y="364172"/>
                </a:lnTo>
                <a:lnTo>
                  <a:pt x="553085" y="360997"/>
                </a:lnTo>
                <a:lnTo>
                  <a:pt x="548323" y="357505"/>
                </a:lnTo>
                <a:lnTo>
                  <a:pt x="543878" y="353377"/>
                </a:lnTo>
                <a:lnTo>
                  <a:pt x="539750" y="349250"/>
                </a:lnTo>
                <a:lnTo>
                  <a:pt x="536258" y="344487"/>
                </a:lnTo>
                <a:lnTo>
                  <a:pt x="533083" y="339407"/>
                </a:lnTo>
                <a:lnTo>
                  <a:pt x="530543" y="334010"/>
                </a:lnTo>
                <a:lnTo>
                  <a:pt x="528320" y="328295"/>
                </a:lnTo>
                <a:lnTo>
                  <a:pt x="527050" y="322262"/>
                </a:lnTo>
                <a:lnTo>
                  <a:pt x="526098" y="316230"/>
                </a:lnTo>
                <a:lnTo>
                  <a:pt x="525463" y="309880"/>
                </a:lnTo>
                <a:lnTo>
                  <a:pt x="526098" y="303212"/>
                </a:lnTo>
                <a:lnTo>
                  <a:pt x="527050" y="297497"/>
                </a:lnTo>
                <a:lnTo>
                  <a:pt x="528320" y="291465"/>
                </a:lnTo>
                <a:lnTo>
                  <a:pt x="530543" y="285750"/>
                </a:lnTo>
                <a:lnTo>
                  <a:pt x="533083" y="280352"/>
                </a:lnTo>
                <a:lnTo>
                  <a:pt x="536258" y="274955"/>
                </a:lnTo>
                <a:lnTo>
                  <a:pt x="539750" y="270510"/>
                </a:lnTo>
                <a:lnTo>
                  <a:pt x="543878" y="266065"/>
                </a:lnTo>
                <a:lnTo>
                  <a:pt x="548323" y="262255"/>
                </a:lnTo>
                <a:lnTo>
                  <a:pt x="553085" y="258127"/>
                </a:lnTo>
                <a:lnTo>
                  <a:pt x="558165" y="255587"/>
                </a:lnTo>
                <a:lnTo>
                  <a:pt x="563563" y="252730"/>
                </a:lnTo>
                <a:lnTo>
                  <a:pt x="568960" y="250507"/>
                </a:lnTo>
                <a:lnTo>
                  <a:pt x="575310" y="249237"/>
                </a:lnTo>
                <a:lnTo>
                  <a:pt x="581343" y="247967"/>
                </a:lnTo>
                <a:lnTo>
                  <a:pt x="587375" y="247650"/>
                </a:lnTo>
                <a:close/>
                <a:moveTo>
                  <a:pt x="1286299" y="0"/>
                </a:moveTo>
                <a:lnTo>
                  <a:pt x="1542417" y="0"/>
                </a:lnTo>
                <a:lnTo>
                  <a:pt x="1543686" y="15872"/>
                </a:lnTo>
                <a:lnTo>
                  <a:pt x="1544638" y="33332"/>
                </a:lnTo>
                <a:lnTo>
                  <a:pt x="1545590" y="53014"/>
                </a:lnTo>
                <a:lnTo>
                  <a:pt x="1546225" y="73648"/>
                </a:lnTo>
                <a:lnTo>
                  <a:pt x="1546225" y="96504"/>
                </a:lnTo>
                <a:lnTo>
                  <a:pt x="1545908" y="120313"/>
                </a:lnTo>
                <a:lnTo>
                  <a:pt x="1545273" y="145709"/>
                </a:lnTo>
                <a:lnTo>
                  <a:pt x="1543686" y="172057"/>
                </a:lnTo>
                <a:lnTo>
                  <a:pt x="1541782" y="199993"/>
                </a:lnTo>
                <a:lnTo>
                  <a:pt x="1538926" y="228881"/>
                </a:lnTo>
                <a:lnTo>
                  <a:pt x="1535117" y="258721"/>
                </a:lnTo>
                <a:lnTo>
                  <a:pt x="1530674" y="289196"/>
                </a:lnTo>
                <a:lnTo>
                  <a:pt x="1524961" y="320941"/>
                </a:lnTo>
                <a:lnTo>
                  <a:pt x="1521788" y="336496"/>
                </a:lnTo>
                <a:lnTo>
                  <a:pt x="1518297" y="353003"/>
                </a:lnTo>
                <a:lnTo>
                  <a:pt x="1514488" y="369193"/>
                </a:lnTo>
                <a:lnTo>
                  <a:pt x="1510680" y="385701"/>
                </a:lnTo>
                <a:lnTo>
                  <a:pt x="1506554" y="402525"/>
                </a:lnTo>
                <a:lnTo>
                  <a:pt x="1501793" y="419033"/>
                </a:lnTo>
                <a:lnTo>
                  <a:pt x="1495129" y="441254"/>
                </a:lnTo>
                <a:lnTo>
                  <a:pt x="1488147" y="463476"/>
                </a:lnTo>
                <a:lnTo>
                  <a:pt x="1479895" y="486332"/>
                </a:lnTo>
                <a:lnTo>
                  <a:pt x="1471009" y="509506"/>
                </a:lnTo>
                <a:lnTo>
                  <a:pt x="1461805" y="532997"/>
                </a:lnTo>
                <a:lnTo>
                  <a:pt x="1451966" y="556806"/>
                </a:lnTo>
                <a:lnTo>
                  <a:pt x="1440858" y="580297"/>
                </a:lnTo>
                <a:lnTo>
                  <a:pt x="1428798" y="604741"/>
                </a:lnTo>
                <a:lnTo>
                  <a:pt x="1416421" y="628549"/>
                </a:lnTo>
                <a:lnTo>
                  <a:pt x="1402774" y="652675"/>
                </a:lnTo>
                <a:lnTo>
                  <a:pt x="1388175" y="677119"/>
                </a:lnTo>
                <a:lnTo>
                  <a:pt x="1372941" y="700928"/>
                </a:lnTo>
                <a:lnTo>
                  <a:pt x="1356438" y="725371"/>
                </a:lnTo>
                <a:lnTo>
                  <a:pt x="1338665" y="749180"/>
                </a:lnTo>
                <a:lnTo>
                  <a:pt x="1329779" y="760925"/>
                </a:lnTo>
                <a:lnTo>
                  <a:pt x="1320258" y="772671"/>
                </a:lnTo>
                <a:lnTo>
                  <a:pt x="1310737" y="784417"/>
                </a:lnTo>
                <a:lnTo>
                  <a:pt x="1300898" y="796480"/>
                </a:lnTo>
                <a:lnTo>
                  <a:pt x="1290743" y="807908"/>
                </a:lnTo>
                <a:lnTo>
                  <a:pt x="1279952" y="819654"/>
                </a:lnTo>
                <a:lnTo>
                  <a:pt x="1269161" y="831399"/>
                </a:lnTo>
                <a:lnTo>
                  <a:pt x="1258054" y="842827"/>
                </a:lnTo>
                <a:lnTo>
                  <a:pt x="1246628" y="854256"/>
                </a:lnTo>
                <a:lnTo>
                  <a:pt x="1234886" y="865366"/>
                </a:lnTo>
                <a:lnTo>
                  <a:pt x="1222826" y="876794"/>
                </a:lnTo>
                <a:lnTo>
                  <a:pt x="1210765" y="887905"/>
                </a:lnTo>
                <a:lnTo>
                  <a:pt x="1198071" y="898698"/>
                </a:lnTo>
                <a:lnTo>
                  <a:pt x="1185376" y="909809"/>
                </a:lnTo>
                <a:lnTo>
                  <a:pt x="1172046" y="920285"/>
                </a:lnTo>
                <a:lnTo>
                  <a:pt x="1158082" y="931396"/>
                </a:lnTo>
                <a:lnTo>
                  <a:pt x="1144435" y="941872"/>
                </a:lnTo>
                <a:lnTo>
                  <a:pt x="1130154" y="952030"/>
                </a:lnTo>
                <a:lnTo>
                  <a:pt x="1115555" y="962188"/>
                </a:lnTo>
                <a:lnTo>
                  <a:pt x="1100638" y="972347"/>
                </a:lnTo>
                <a:lnTo>
                  <a:pt x="1085404" y="982505"/>
                </a:lnTo>
                <a:lnTo>
                  <a:pt x="1070171" y="992346"/>
                </a:lnTo>
                <a:lnTo>
                  <a:pt x="1053985" y="1001869"/>
                </a:lnTo>
                <a:lnTo>
                  <a:pt x="1037482" y="1011710"/>
                </a:lnTo>
                <a:lnTo>
                  <a:pt x="1021296" y="1020916"/>
                </a:lnTo>
                <a:lnTo>
                  <a:pt x="1004158" y="1030122"/>
                </a:lnTo>
                <a:lnTo>
                  <a:pt x="986703" y="1039011"/>
                </a:lnTo>
                <a:lnTo>
                  <a:pt x="968930" y="1047582"/>
                </a:lnTo>
                <a:lnTo>
                  <a:pt x="951157" y="1056153"/>
                </a:lnTo>
                <a:lnTo>
                  <a:pt x="932750" y="1065042"/>
                </a:lnTo>
                <a:lnTo>
                  <a:pt x="913707" y="1072978"/>
                </a:lnTo>
                <a:lnTo>
                  <a:pt x="894665" y="1080914"/>
                </a:lnTo>
                <a:lnTo>
                  <a:pt x="874671" y="1088850"/>
                </a:lnTo>
                <a:lnTo>
                  <a:pt x="854677" y="1096152"/>
                </a:lnTo>
                <a:lnTo>
                  <a:pt x="834365" y="1103771"/>
                </a:lnTo>
                <a:lnTo>
                  <a:pt x="813419" y="1110754"/>
                </a:lnTo>
                <a:lnTo>
                  <a:pt x="785490" y="1120595"/>
                </a:lnTo>
                <a:lnTo>
                  <a:pt x="757879" y="1131071"/>
                </a:lnTo>
                <a:lnTo>
                  <a:pt x="731855" y="1142182"/>
                </a:lnTo>
                <a:lnTo>
                  <a:pt x="706148" y="1153293"/>
                </a:lnTo>
                <a:lnTo>
                  <a:pt x="681710" y="1165038"/>
                </a:lnTo>
                <a:lnTo>
                  <a:pt x="658225" y="1177736"/>
                </a:lnTo>
                <a:lnTo>
                  <a:pt x="635056" y="1190117"/>
                </a:lnTo>
                <a:lnTo>
                  <a:pt x="613158" y="1203450"/>
                </a:lnTo>
                <a:lnTo>
                  <a:pt x="591894" y="1216782"/>
                </a:lnTo>
                <a:lnTo>
                  <a:pt x="571900" y="1231068"/>
                </a:lnTo>
                <a:lnTo>
                  <a:pt x="552223" y="1245035"/>
                </a:lnTo>
                <a:lnTo>
                  <a:pt x="533498" y="1259638"/>
                </a:lnTo>
                <a:lnTo>
                  <a:pt x="516043" y="1274558"/>
                </a:lnTo>
                <a:lnTo>
                  <a:pt x="498588" y="1289796"/>
                </a:lnTo>
                <a:lnTo>
                  <a:pt x="482084" y="1305033"/>
                </a:lnTo>
                <a:lnTo>
                  <a:pt x="466533" y="1321223"/>
                </a:lnTo>
                <a:lnTo>
                  <a:pt x="451617" y="1336778"/>
                </a:lnTo>
                <a:lnTo>
                  <a:pt x="437653" y="1352968"/>
                </a:lnTo>
                <a:lnTo>
                  <a:pt x="424006" y="1369158"/>
                </a:lnTo>
                <a:lnTo>
                  <a:pt x="410993" y="1385666"/>
                </a:lnTo>
                <a:lnTo>
                  <a:pt x="398933" y="1402491"/>
                </a:lnTo>
                <a:lnTo>
                  <a:pt x="387191" y="1419315"/>
                </a:lnTo>
                <a:lnTo>
                  <a:pt x="376083" y="1436140"/>
                </a:lnTo>
                <a:lnTo>
                  <a:pt x="365927" y="1452965"/>
                </a:lnTo>
                <a:lnTo>
                  <a:pt x="356089" y="1470425"/>
                </a:lnTo>
                <a:lnTo>
                  <a:pt x="346567" y="1487250"/>
                </a:lnTo>
                <a:lnTo>
                  <a:pt x="337998" y="1504392"/>
                </a:lnTo>
                <a:lnTo>
                  <a:pt x="329747" y="1521534"/>
                </a:lnTo>
                <a:lnTo>
                  <a:pt x="322447" y="1538994"/>
                </a:lnTo>
                <a:lnTo>
                  <a:pt x="315465" y="1555819"/>
                </a:lnTo>
                <a:lnTo>
                  <a:pt x="308800" y="1572961"/>
                </a:lnTo>
                <a:lnTo>
                  <a:pt x="302453" y="1589786"/>
                </a:lnTo>
                <a:lnTo>
                  <a:pt x="297058" y="1606928"/>
                </a:lnTo>
                <a:lnTo>
                  <a:pt x="291345" y="1623435"/>
                </a:lnTo>
                <a:lnTo>
                  <a:pt x="286902" y="1640260"/>
                </a:lnTo>
                <a:lnTo>
                  <a:pt x="282459" y="1656767"/>
                </a:lnTo>
                <a:lnTo>
                  <a:pt x="278650" y="1673275"/>
                </a:lnTo>
                <a:lnTo>
                  <a:pt x="274525" y="1689465"/>
                </a:lnTo>
                <a:lnTo>
                  <a:pt x="271351" y="1705337"/>
                </a:lnTo>
                <a:lnTo>
                  <a:pt x="268495" y="1721210"/>
                </a:lnTo>
                <a:lnTo>
                  <a:pt x="265956" y="1736765"/>
                </a:lnTo>
                <a:lnTo>
                  <a:pt x="263734" y="1752002"/>
                </a:lnTo>
                <a:lnTo>
                  <a:pt x="261830" y="1766922"/>
                </a:lnTo>
                <a:lnTo>
                  <a:pt x="260243" y="1781525"/>
                </a:lnTo>
                <a:lnTo>
                  <a:pt x="257387" y="1809460"/>
                </a:lnTo>
                <a:lnTo>
                  <a:pt x="255482" y="1836761"/>
                </a:lnTo>
                <a:lnTo>
                  <a:pt x="254530" y="1861840"/>
                </a:lnTo>
                <a:lnTo>
                  <a:pt x="254530" y="1885331"/>
                </a:lnTo>
                <a:lnTo>
                  <a:pt x="254530" y="1906600"/>
                </a:lnTo>
                <a:lnTo>
                  <a:pt x="255482" y="1925964"/>
                </a:lnTo>
                <a:lnTo>
                  <a:pt x="256752" y="1943107"/>
                </a:lnTo>
                <a:lnTo>
                  <a:pt x="257704" y="1958027"/>
                </a:lnTo>
                <a:lnTo>
                  <a:pt x="260243" y="1979613"/>
                </a:lnTo>
                <a:lnTo>
                  <a:pt x="4126" y="1979613"/>
                </a:lnTo>
                <a:lnTo>
                  <a:pt x="2856" y="1963423"/>
                </a:lnTo>
                <a:lnTo>
                  <a:pt x="1587" y="1945964"/>
                </a:lnTo>
                <a:lnTo>
                  <a:pt x="952" y="1926599"/>
                </a:lnTo>
                <a:lnTo>
                  <a:pt x="317" y="1905648"/>
                </a:lnTo>
                <a:lnTo>
                  <a:pt x="0" y="1883109"/>
                </a:lnTo>
                <a:lnTo>
                  <a:pt x="317" y="1859300"/>
                </a:lnTo>
                <a:lnTo>
                  <a:pt x="1269" y="1833904"/>
                </a:lnTo>
                <a:lnTo>
                  <a:pt x="2856" y="1807238"/>
                </a:lnTo>
                <a:lnTo>
                  <a:pt x="4760" y="1779938"/>
                </a:lnTo>
                <a:lnTo>
                  <a:pt x="7934" y="1750732"/>
                </a:lnTo>
                <a:lnTo>
                  <a:pt x="11425" y="1721210"/>
                </a:lnTo>
                <a:lnTo>
                  <a:pt x="16186" y="1690417"/>
                </a:lnTo>
                <a:lnTo>
                  <a:pt x="21581" y="1658672"/>
                </a:lnTo>
                <a:lnTo>
                  <a:pt x="24755" y="1643117"/>
                </a:lnTo>
                <a:lnTo>
                  <a:pt x="28246" y="1626610"/>
                </a:lnTo>
                <a:lnTo>
                  <a:pt x="31737" y="1610737"/>
                </a:lnTo>
                <a:lnTo>
                  <a:pt x="36180" y="1594230"/>
                </a:lnTo>
                <a:lnTo>
                  <a:pt x="40306" y="1577405"/>
                </a:lnTo>
                <a:lnTo>
                  <a:pt x="45066" y="1560898"/>
                </a:lnTo>
                <a:lnTo>
                  <a:pt x="51414" y="1538359"/>
                </a:lnTo>
                <a:lnTo>
                  <a:pt x="58713" y="1516137"/>
                </a:lnTo>
                <a:lnTo>
                  <a:pt x="66647" y="1493599"/>
                </a:lnTo>
                <a:lnTo>
                  <a:pt x="75216" y="1470425"/>
                </a:lnTo>
                <a:lnTo>
                  <a:pt x="84737" y="1446933"/>
                </a:lnTo>
                <a:lnTo>
                  <a:pt x="94893" y="1422807"/>
                </a:lnTo>
                <a:lnTo>
                  <a:pt x="105684" y="1398999"/>
                </a:lnTo>
                <a:lnTo>
                  <a:pt x="117427" y="1375190"/>
                </a:lnTo>
                <a:lnTo>
                  <a:pt x="130121" y="1351381"/>
                </a:lnTo>
                <a:lnTo>
                  <a:pt x="143768" y="1326937"/>
                </a:lnTo>
                <a:lnTo>
                  <a:pt x="158367" y="1302811"/>
                </a:lnTo>
                <a:lnTo>
                  <a:pt x="173601" y="1278685"/>
                </a:lnTo>
                <a:lnTo>
                  <a:pt x="190422" y="1254559"/>
                </a:lnTo>
                <a:lnTo>
                  <a:pt x="207560" y="1230750"/>
                </a:lnTo>
                <a:lnTo>
                  <a:pt x="217081" y="1219005"/>
                </a:lnTo>
                <a:lnTo>
                  <a:pt x="226602" y="1206624"/>
                </a:lnTo>
                <a:lnTo>
                  <a:pt x="235805" y="1194878"/>
                </a:lnTo>
                <a:lnTo>
                  <a:pt x="245961" y="1183133"/>
                </a:lnTo>
                <a:lnTo>
                  <a:pt x="256117" y="1171387"/>
                </a:lnTo>
                <a:lnTo>
                  <a:pt x="266908" y="1159959"/>
                </a:lnTo>
                <a:lnTo>
                  <a:pt x="277381" y="1148213"/>
                </a:lnTo>
                <a:lnTo>
                  <a:pt x="288806" y="1137103"/>
                </a:lnTo>
                <a:lnTo>
                  <a:pt x="300231" y="1125675"/>
                </a:lnTo>
                <a:lnTo>
                  <a:pt x="311974" y="1114246"/>
                </a:lnTo>
                <a:lnTo>
                  <a:pt x="323717" y="1102818"/>
                </a:lnTo>
                <a:lnTo>
                  <a:pt x="336094" y="1092025"/>
                </a:lnTo>
                <a:lnTo>
                  <a:pt x="348789" y="1080914"/>
                </a:lnTo>
                <a:lnTo>
                  <a:pt x="361484" y="1070121"/>
                </a:lnTo>
                <a:lnTo>
                  <a:pt x="374813" y="1059010"/>
                </a:lnTo>
                <a:lnTo>
                  <a:pt x="388143" y="1048534"/>
                </a:lnTo>
                <a:lnTo>
                  <a:pt x="402424" y="1037741"/>
                </a:lnTo>
                <a:lnTo>
                  <a:pt x="416389" y="1027583"/>
                </a:lnTo>
                <a:lnTo>
                  <a:pt x="430988" y="1017107"/>
                </a:lnTo>
                <a:lnTo>
                  <a:pt x="445904" y="1007266"/>
                </a:lnTo>
                <a:lnTo>
                  <a:pt x="461138" y="997108"/>
                </a:lnTo>
                <a:lnTo>
                  <a:pt x="476689" y="987267"/>
                </a:lnTo>
                <a:lnTo>
                  <a:pt x="492240" y="977426"/>
                </a:lnTo>
                <a:lnTo>
                  <a:pt x="508743" y="968220"/>
                </a:lnTo>
                <a:lnTo>
                  <a:pt x="525247" y="958696"/>
                </a:lnTo>
                <a:lnTo>
                  <a:pt x="542385" y="949808"/>
                </a:lnTo>
                <a:lnTo>
                  <a:pt x="559840" y="940602"/>
                </a:lnTo>
                <a:lnTo>
                  <a:pt x="577295" y="931713"/>
                </a:lnTo>
                <a:lnTo>
                  <a:pt x="595385" y="923142"/>
                </a:lnTo>
                <a:lnTo>
                  <a:pt x="614110" y="914888"/>
                </a:lnTo>
                <a:lnTo>
                  <a:pt x="633152" y="906635"/>
                </a:lnTo>
                <a:lnTo>
                  <a:pt x="652195" y="898698"/>
                </a:lnTo>
                <a:lnTo>
                  <a:pt x="671872" y="891080"/>
                </a:lnTo>
                <a:lnTo>
                  <a:pt x="691866" y="883143"/>
                </a:lnTo>
                <a:lnTo>
                  <a:pt x="712178" y="876160"/>
                </a:lnTo>
                <a:lnTo>
                  <a:pt x="732807" y="868541"/>
                </a:lnTo>
                <a:lnTo>
                  <a:pt x="761053" y="858700"/>
                </a:lnTo>
                <a:lnTo>
                  <a:pt x="788346" y="848541"/>
                </a:lnTo>
                <a:lnTo>
                  <a:pt x="814688" y="837748"/>
                </a:lnTo>
                <a:lnTo>
                  <a:pt x="840078" y="826320"/>
                </a:lnTo>
                <a:lnTo>
                  <a:pt x="864833" y="814574"/>
                </a:lnTo>
                <a:lnTo>
                  <a:pt x="888318" y="801876"/>
                </a:lnTo>
                <a:lnTo>
                  <a:pt x="911169" y="789496"/>
                </a:lnTo>
                <a:lnTo>
                  <a:pt x="933067" y="776163"/>
                </a:lnTo>
                <a:lnTo>
                  <a:pt x="954013" y="762830"/>
                </a:lnTo>
                <a:lnTo>
                  <a:pt x="974642" y="749180"/>
                </a:lnTo>
                <a:lnTo>
                  <a:pt x="994002" y="734577"/>
                </a:lnTo>
                <a:lnTo>
                  <a:pt x="1012409" y="720292"/>
                </a:lnTo>
                <a:lnTo>
                  <a:pt x="1030500" y="705372"/>
                </a:lnTo>
                <a:lnTo>
                  <a:pt x="1047320" y="690134"/>
                </a:lnTo>
                <a:lnTo>
                  <a:pt x="1063823" y="674579"/>
                </a:lnTo>
                <a:lnTo>
                  <a:pt x="1079374" y="659024"/>
                </a:lnTo>
                <a:lnTo>
                  <a:pt x="1094291" y="642834"/>
                </a:lnTo>
                <a:lnTo>
                  <a:pt x="1108890" y="626962"/>
                </a:lnTo>
                <a:lnTo>
                  <a:pt x="1122219" y="610772"/>
                </a:lnTo>
                <a:lnTo>
                  <a:pt x="1135231" y="594265"/>
                </a:lnTo>
                <a:lnTo>
                  <a:pt x="1147292" y="577440"/>
                </a:lnTo>
                <a:lnTo>
                  <a:pt x="1159034" y="560615"/>
                </a:lnTo>
                <a:lnTo>
                  <a:pt x="1169825" y="543790"/>
                </a:lnTo>
                <a:lnTo>
                  <a:pt x="1180298" y="526965"/>
                </a:lnTo>
                <a:lnTo>
                  <a:pt x="1189819" y="510141"/>
                </a:lnTo>
                <a:lnTo>
                  <a:pt x="1199340" y="492998"/>
                </a:lnTo>
                <a:lnTo>
                  <a:pt x="1207909" y="475856"/>
                </a:lnTo>
                <a:lnTo>
                  <a:pt x="1216161" y="458714"/>
                </a:lnTo>
                <a:lnTo>
                  <a:pt x="1223778" y="441572"/>
                </a:lnTo>
                <a:lnTo>
                  <a:pt x="1231077" y="424429"/>
                </a:lnTo>
                <a:lnTo>
                  <a:pt x="1237425" y="407605"/>
                </a:lnTo>
                <a:lnTo>
                  <a:pt x="1243455" y="390462"/>
                </a:lnTo>
                <a:lnTo>
                  <a:pt x="1249485" y="373320"/>
                </a:lnTo>
                <a:lnTo>
                  <a:pt x="1254562" y="356495"/>
                </a:lnTo>
                <a:lnTo>
                  <a:pt x="1259323" y="340305"/>
                </a:lnTo>
                <a:lnTo>
                  <a:pt x="1264084" y="323798"/>
                </a:lnTo>
                <a:lnTo>
                  <a:pt x="1267892" y="307291"/>
                </a:lnTo>
                <a:lnTo>
                  <a:pt x="1271383" y="291101"/>
                </a:lnTo>
                <a:lnTo>
                  <a:pt x="1274874" y="275228"/>
                </a:lnTo>
                <a:lnTo>
                  <a:pt x="1277730" y="259356"/>
                </a:lnTo>
                <a:lnTo>
                  <a:pt x="1280269" y="243801"/>
                </a:lnTo>
                <a:lnTo>
                  <a:pt x="1282808" y="228563"/>
                </a:lnTo>
                <a:lnTo>
                  <a:pt x="1284713" y="213643"/>
                </a:lnTo>
                <a:lnTo>
                  <a:pt x="1286299" y="199040"/>
                </a:lnTo>
                <a:lnTo>
                  <a:pt x="1289156" y="170470"/>
                </a:lnTo>
                <a:lnTo>
                  <a:pt x="1291060" y="143804"/>
                </a:lnTo>
                <a:lnTo>
                  <a:pt x="1291695" y="118408"/>
                </a:lnTo>
                <a:lnTo>
                  <a:pt x="1292329" y="94917"/>
                </a:lnTo>
                <a:lnTo>
                  <a:pt x="1291695" y="73331"/>
                </a:lnTo>
                <a:lnTo>
                  <a:pt x="1291060" y="54284"/>
                </a:lnTo>
                <a:lnTo>
                  <a:pt x="1289790" y="36824"/>
                </a:lnTo>
                <a:lnTo>
                  <a:pt x="1288521" y="22221"/>
                </a:lnTo>
                <a:lnTo>
                  <a:pt x="1286299" y="0"/>
                </a:lnTo>
                <a:close/>
                <a:moveTo>
                  <a:pt x="463603" y="0"/>
                </a:moveTo>
                <a:lnTo>
                  <a:pt x="1082623" y="0"/>
                </a:lnTo>
                <a:lnTo>
                  <a:pt x="1088978" y="637"/>
                </a:lnTo>
                <a:lnTo>
                  <a:pt x="1095016" y="1273"/>
                </a:lnTo>
                <a:lnTo>
                  <a:pt x="1101054" y="2865"/>
                </a:lnTo>
                <a:lnTo>
                  <a:pt x="1106773" y="5093"/>
                </a:lnTo>
                <a:lnTo>
                  <a:pt x="1112176" y="7639"/>
                </a:lnTo>
                <a:lnTo>
                  <a:pt x="1117260" y="10823"/>
                </a:lnTo>
                <a:lnTo>
                  <a:pt x="1122026" y="14324"/>
                </a:lnTo>
                <a:lnTo>
                  <a:pt x="1126157" y="18144"/>
                </a:lnTo>
                <a:lnTo>
                  <a:pt x="1130606" y="22919"/>
                </a:lnTo>
                <a:lnTo>
                  <a:pt x="1134102" y="27693"/>
                </a:lnTo>
                <a:lnTo>
                  <a:pt x="1137279" y="32786"/>
                </a:lnTo>
                <a:lnTo>
                  <a:pt x="1139504" y="37880"/>
                </a:lnTo>
                <a:lnTo>
                  <a:pt x="1141411" y="43609"/>
                </a:lnTo>
                <a:lnTo>
                  <a:pt x="1142999" y="49657"/>
                </a:lnTo>
                <a:lnTo>
                  <a:pt x="1144270" y="56024"/>
                </a:lnTo>
                <a:lnTo>
                  <a:pt x="1144588" y="62072"/>
                </a:lnTo>
                <a:lnTo>
                  <a:pt x="1144270" y="68438"/>
                </a:lnTo>
                <a:lnTo>
                  <a:pt x="1142999" y="74804"/>
                </a:lnTo>
                <a:lnTo>
                  <a:pt x="1141411" y="80534"/>
                </a:lnTo>
                <a:lnTo>
                  <a:pt x="1139504" y="86264"/>
                </a:lnTo>
                <a:lnTo>
                  <a:pt x="1137279" y="91675"/>
                </a:lnTo>
                <a:lnTo>
                  <a:pt x="1134102" y="96768"/>
                </a:lnTo>
                <a:lnTo>
                  <a:pt x="1130606" y="101543"/>
                </a:lnTo>
                <a:lnTo>
                  <a:pt x="1126157" y="105681"/>
                </a:lnTo>
                <a:lnTo>
                  <a:pt x="1122026" y="110137"/>
                </a:lnTo>
                <a:lnTo>
                  <a:pt x="1117260" y="113639"/>
                </a:lnTo>
                <a:lnTo>
                  <a:pt x="1112176" y="116504"/>
                </a:lnTo>
                <a:lnTo>
                  <a:pt x="1106773" y="119050"/>
                </a:lnTo>
                <a:lnTo>
                  <a:pt x="1101054" y="121278"/>
                </a:lnTo>
                <a:lnTo>
                  <a:pt x="1095016" y="122552"/>
                </a:lnTo>
                <a:lnTo>
                  <a:pt x="1088978" y="123825"/>
                </a:lnTo>
                <a:lnTo>
                  <a:pt x="1082623" y="123825"/>
                </a:lnTo>
                <a:lnTo>
                  <a:pt x="463603" y="123825"/>
                </a:lnTo>
                <a:lnTo>
                  <a:pt x="457248" y="123825"/>
                </a:lnTo>
                <a:lnTo>
                  <a:pt x="450892" y="122552"/>
                </a:lnTo>
                <a:lnTo>
                  <a:pt x="445172" y="121278"/>
                </a:lnTo>
                <a:lnTo>
                  <a:pt x="439135" y="119050"/>
                </a:lnTo>
                <a:lnTo>
                  <a:pt x="433733" y="116504"/>
                </a:lnTo>
                <a:lnTo>
                  <a:pt x="428648" y="113639"/>
                </a:lnTo>
                <a:lnTo>
                  <a:pt x="423882" y="110137"/>
                </a:lnTo>
                <a:lnTo>
                  <a:pt x="419433" y="105681"/>
                </a:lnTo>
                <a:lnTo>
                  <a:pt x="415620" y="101543"/>
                </a:lnTo>
                <a:lnTo>
                  <a:pt x="412124" y="96768"/>
                </a:lnTo>
                <a:lnTo>
                  <a:pt x="408946" y="91675"/>
                </a:lnTo>
                <a:lnTo>
                  <a:pt x="406087" y="86264"/>
                </a:lnTo>
                <a:lnTo>
                  <a:pt x="404180" y="80534"/>
                </a:lnTo>
                <a:lnTo>
                  <a:pt x="402591" y="74804"/>
                </a:lnTo>
                <a:lnTo>
                  <a:pt x="401956" y="68438"/>
                </a:lnTo>
                <a:lnTo>
                  <a:pt x="401638" y="62072"/>
                </a:lnTo>
                <a:lnTo>
                  <a:pt x="401956" y="56024"/>
                </a:lnTo>
                <a:lnTo>
                  <a:pt x="402591" y="49657"/>
                </a:lnTo>
                <a:lnTo>
                  <a:pt x="404180" y="43609"/>
                </a:lnTo>
                <a:lnTo>
                  <a:pt x="406087" y="37880"/>
                </a:lnTo>
                <a:lnTo>
                  <a:pt x="408946" y="32786"/>
                </a:lnTo>
                <a:lnTo>
                  <a:pt x="412124" y="27693"/>
                </a:lnTo>
                <a:lnTo>
                  <a:pt x="415620" y="22919"/>
                </a:lnTo>
                <a:lnTo>
                  <a:pt x="419433" y="18144"/>
                </a:lnTo>
                <a:lnTo>
                  <a:pt x="423882" y="14324"/>
                </a:lnTo>
                <a:lnTo>
                  <a:pt x="428648" y="10823"/>
                </a:lnTo>
                <a:lnTo>
                  <a:pt x="433733" y="7639"/>
                </a:lnTo>
                <a:lnTo>
                  <a:pt x="439135" y="5093"/>
                </a:lnTo>
                <a:lnTo>
                  <a:pt x="445172" y="2865"/>
                </a:lnTo>
                <a:lnTo>
                  <a:pt x="450892" y="1273"/>
                </a:lnTo>
                <a:lnTo>
                  <a:pt x="457248" y="637"/>
                </a:lnTo>
                <a:lnTo>
                  <a:pt x="463603" y="0"/>
                </a:lnTo>
                <a:close/>
                <a:moveTo>
                  <a:pt x="4121" y="0"/>
                </a:moveTo>
                <a:lnTo>
                  <a:pt x="259949" y="0"/>
                </a:lnTo>
                <a:lnTo>
                  <a:pt x="258047" y="19063"/>
                </a:lnTo>
                <a:lnTo>
                  <a:pt x="256779" y="31137"/>
                </a:lnTo>
                <a:lnTo>
                  <a:pt x="255511" y="45752"/>
                </a:lnTo>
                <a:lnTo>
                  <a:pt x="254877" y="61638"/>
                </a:lnTo>
                <a:lnTo>
                  <a:pt x="254243" y="79430"/>
                </a:lnTo>
                <a:lnTo>
                  <a:pt x="254243" y="98493"/>
                </a:lnTo>
                <a:lnTo>
                  <a:pt x="254243" y="119463"/>
                </a:lnTo>
                <a:lnTo>
                  <a:pt x="255194" y="141386"/>
                </a:lnTo>
                <a:lnTo>
                  <a:pt x="256779" y="164897"/>
                </a:lnTo>
                <a:lnTo>
                  <a:pt x="258681" y="189362"/>
                </a:lnTo>
                <a:lnTo>
                  <a:pt x="261851" y="215097"/>
                </a:lnTo>
                <a:lnTo>
                  <a:pt x="265338" y="241786"/>
                </a:lnTo>
                <a:lnTo>
                  <a:pt x="270093" y="268792"/>
                </a:lnTo>
                <a:lnTo>
                  <a:pt x="272629" y="282772"/>
                </a:lnTo>
                <a:lnTo>
                  <a:pt x="275800" y="297069"/>
                </a:lnTo>
                <a:lnTo>
                  <a:pt x="279287" y="311049"/>
                </a:lnTo>
                <a:lnTo>
                  <a:pt x="282774" y="325664"/>
                </a:lnTo>
                <a:lnTo>
                  <a:pt x="286895" y="339962"/>
                </a:lnTo>
                <a:lnTo>
                  <a:pt x="290699" y="354577"/>
                </a:lnTo>
                <a:lnTo>
                  <a:pt x="295454" y="369510"/>
                </a:lnTo>
                <a:lnTo>
                  <a:pt x="300526" y="384443"/>
                </a:lnTo>
                <a:lnTo>
                  <a:pt x="305599" y="399375"/>
                </a:lnTo>
                <a:lnTo>
                  <a:pt x="310988" y="414308"/>
                </a:lnTo>
                <a:lnTo>
                  <a:pt x="317011" y="428923"/>
                </a:lnTo>
                <a:lnTo>
                  <a:pt x="323668" y="444492"/>
                </a:lnTo>
                <a:lnTo>
                  <a:pt x="330326" y="459107"/>
                </a:lnTo>
                <a:lnTo>
                  <a:pt x="337300" y="474040"/>
                </a:lnTo>
                <a:lnTo>
                  <a:pt x="344591" y="489291"/>
                </a:lnTo>
                <a:lnTo>
                  <a:pt x="352516" y="504223"/>
                </a:lnTo>
                <a:lnTo>
                  <a:pt x="361076" y="519156"/>
                </a:lnTo>
                <a:lnTo>
                  <a:pt x="370269" y="534089"/>
                </a:lnTo>
                <a:lnTo>
                  <a:pt x="379145" y="549022"/>
                </a:lnTo>
                <a:lnTo>
                  <a:pt x="388973" y="563955"/>
                </a:lnTo>
                <a:lnTo>
                  <a:pt x="399117" y="578888"/>
                </a:lnTo>
                <a:lnTo>
                  <a:pt x="410212" y="593503"/>
                </a:lnTo>
                <a:lnTo>
                  <a:pt x="420991" y="607800"/>
                </a:lnTo>
                <a:lnTo>
                  <a:pt x="432720" y="622416"/>
                </a:lnTo>
                <a:lnTo>
                  <a:pt x="445401" y="636395"/>
                </a:lnTo>
                <a:lnTo>
                  <a:pt x="457764" y="650693"/>
                </a:lnTo>
                <a:lnTo>
                  <a:pt x="471079" y="664355"/>
                </a:lnTo>
                <a:lnTo>
                  <a:pt x="485344" y="678017"/>
                </a:lnTo>
                <a:lnTo>
                  <a:pt x="499610" y="691679"/>
                </a:lnTo>
                <a:lnTo>
                  <a:pt x="514509" y="705023"/>
                </a:lnTo>
                <a:lnTo>
                  <a:pt x="530043" y="718050"/>
                </a:lnTo>
                <a:lnTo>
                  <a:pt x="546527" y="731076"/>
                </a:lnTo>
                <a:lnTo>
                  <a:pt x="563012" y="743467"/>
                </a:lnTo>
                <a:lnTo>
                  <a:pt x="580764" y="756176"/>
                </a:lnTo>
                <a:lnTo>
                  <a:pt x="598517" y="767932"/>
                </a:lnTo>
                <a:lnTo>
                  <a:pt x="617538" y="779688"/>
                </a:lnTo>
                <a:lnTo>
                  <a:pt x="599468" y="786995"/>
                </a:lnTo>
                <a:lnTo>
                  <a:pt x="581716" y="794621"/>
                </a:lnTo>
                <a:lnTo>
                  <a:pt x="564597" y="801928"/>
                </a:lnTo>
                <a:lnTo>
                  <a:pt x="547478" y="809871"/>
                </a:lnTo>
                <a:lnTo>
                  <a:pt x="530677" y="817496"/>
                </a:lnTo>
                <a:lnTo>
                  <a:pt x="514192" y="825440"/>
                </a:lnTo>
                <a:lnTo>
                  <a:pt x="498025" y="833700"/>
                </a:lnTo>
                <a:lnTo>
                  <a:pt x="482174" y="841961"/>
                </a:lnTo>
                <a:lnTo>
                  <a:pt x="466323" y="850539"/>
                </a:lnTo>
                <a:lnTo>
                  <a:pt x="451107" y="858800"/>
                </a:lnTo>
                <a:lnTo>
                  <a:pt x="435890" y="867696"/>
                </a:lnTo>
                <a:lnTo>
                  <a:pt x="420991" y="876275"/>
                </a:lnTo>
                <a:lnTo>
                  <a:pt x="406408" y="885489"/>
                </a:lnTo>
                <a:lnTo>
                  <a:pt x="392143" y="894385"/>
                </a:lnTo>
                <a:lnTo>
                  <a:pt x="377877" y="903917"/>
                </a:lnTo>
                <a:lnTo>
                  <a:pt x="364246" y="912813"/>
                </a:lnTo>
                <a:lnTo>
                  <a:pt x="347444" y="898833"/>
                </a:lnTo>
                <a:lnTo>
                  <a:pt x="330643" y="884218"/>
                </a:lnTo>
                <a:lnTo>
                  <a:pt x="314475" y="869285"/>
                </a:lnTo>
                <a:lnTo>
                  <a:pt x="299258" y="854352"/>
                </a:lnTo>
                <a:lnTo>
                  <a:pt x="284359" y="839102"/>
                </a:lnTo>
                <a:lnTo>
                  <a:pt x="270093" y="824169"/>
                </a:lnTo>
                <a:lnTo>
                  <a:pt x="255828" y="808600"/>
                </a:lnTo>
                <a:lnTo>
                  <a:pt x="242513" y="793350"/>
                </a:lnTo>
                <a:lnTo>
                  <a:pt x="229833" y="777781"/>
                </a:lnTo>
                <a:lnTo>
                  <a:pt x="217152" y="761895"/>
                </a:lnTo>
                <a:lnTo>
                  <a:pt x="205106" y="746327"/>
                </a:lnTo>
                <a:lnTo>
                  <a:pt x="193377" y="730441"/>
                </a:lnTo>
                <a:lnTo>
                  <a:pt x="182281" y="714555"/>
                </a:lnTo>
                <a:lnTo>
                  <a:pt x="171820" y="698669"/>
                </a:lnTo>
                <a:lnTo>
                  <a:pt x="161676" y="682783"/>
                </a:lnTo>
                <a:lnTo>
                  <a:pt x="151848" y="666579"/>
                </a:lnTo>
                <a:lnTo>
                  <a:pt x="142021" y="651011"/>
                </a:lnTo>
                <a:lnTo>
                  <a:pt x="133145" y="634807"/>
                </a:lnTo>
                <a:lnTo>
                  <a:pt x="124585" y="618921"/>
                </a:lnTo>
                <a:lnTo>
                  <a:pt x="116660" y="603035"/>
                </a:lnTo>
                <a:lnTo>
                  <a:pt x="108418" y="587149"/>
                </a:lnTo>
                <a:lnTo>
                  <a:pt x="101126" y="571263"/>
                </a:lnTo>
                <a:lnTo>
                  <a:pt x="93835" y="555694"/>
                </a:lnTo>
                <a:lnTo>
                  <a:pt x="87178" y="540126"/>
                </a:lnTo>
                <a:lnTo>
                  <a:pt x="81155" y="524240"/>
                </a:lnTo>
                <a:lnTo>
                  <a:pt x="74814" y="508989"/>
                </a:lnTo>
                <a:lnTo>
                  <a:pt x="68791" y="493739"/>
                </a:lnTo>
                <a:lnTo>
                  <a:pt x="63719" y="478488"/>
                </a:lnTo>
                <a:lnTo>
                  <a:pt x="58330" y="463555"/>
                </a:lnTo>
                <a:lnTo>
                  <a:pt x="53575" y="448622"/>
                </a:lnTo>
                <a:lnTo>
                  <a:pt x="45015" y="419392"/>
                </a:lnTo>
                <a:lnTo>
                  <a:pt x="40260" y="402870"/>
                </a:lnTo>
                <a:lnTo>
                  <a:pt x="36139" y="386031"/>
                </a:lnTo>
                <a:lnTo>
                  <a:pt x="31701" y="369510"/>
                </a:lnTo>
                <a:lnTo>
                  <a:pt x="28214" y="353306"/>
                </a:lnTo>
                <a:lnTo>
                  <a:pt x="24727" y="336784"/>
                </a:lnTo>
                <a:lnTo>
                  <a:pt x="21557" y="321216"/>
                </a:lnTo>
                <a:lnTo>
                  <a:pt x="16167" y="289444"/>
                </a:lnTo>
                <a:lnTo>
                  <a:pt x="11412" y="258943"/>
                </a:lnTo>
                <a:lnTo>
                  <a:pt x="7925" y="229077"/>
                </a:lnTo>
                <a:lnTo>
                  <a:pt x="4755" y="200164"/>
                </a:lnTo>
                <a:lnTo>
                  <a:pt x="2853" y="172205"/>
                </a:lnTo>
                <a:lnTo>
                  <a:pt x="1268" y="145834"/>
                </a:lnTo>
                <a:lnTo>
                  <a:pt x="317" y="120416"/>
                </a:lnTo>
                <a:lnTo>
                  <a:pt x="0" y="96587"/>
                </a:lnTo>
                <a:lnTo>
                  <a:pt x="317" y="73711"/>
                </a:lnTo>
                <a:lnTo>
                  <a:pt x="951" y="53059"/>
                </a:lnTo>
                <a:lnTo>
                  <a:pt x="1585" y="33361"/>
                </a:lnTo>
                <a:lnTo>
                  <a:pt x="2853" y="15886"/>
                </a:lnTo>
                <a:lnTo>
                  <a:pt x="412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76">
            <a:extLst>
              <a:ext uri="{FF2B5EF4-FFF2-40B4-BE49-F238E27FC236}">
                <a16:creationId xmlns:a16="http://schemas.microsoft.com/office/drawing/2014/main" id="{29955345-E5E6-46EF-BF64-E7297B846812}"/>
              </a:ext>
            </a:extLst>
          </p:cNvPr>
          <p:cNvSpPr txBox="1"/>
          <p:nvPr/>
        </p:nvSpPr>
        <p:spPr>
          <a:xfrm>
            <a:off x="1617394" y="3730744"/>
            <a:ext cx="133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F14095D-D975-49A3-A649-7839F6051C34}"/>
              </a:ext>
            </a:extLst>
          </p:cNvPr>
          <p:cNvSpPr txBox="1"/>
          <p:nvPr/>
        </p:nvSpPr>
        <p:spPr>
          <a:xfrm>
            <a:off x="1124076" y="4130854"/>
            <a:ext cx="2244149" cy="143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76">
            <a:extLst>
              <a:ext uri="{FF2B5EF4-FFF2-40B4-BE49-F238E27FC236}">
                <a16:creationId xmlns:a16="http://schemas.microsoft.com/office/drawing/2014/main" id="{2AE83CCA-0A95-45DE-8045-0CD764B5FB98}"/>
              </a:ext>
            </a:extLst>
          </p:cNvPr>
          <p:cNvSpPr txBox="1"/>
          <p:nvPr/>
        </p:nvSpPr>
        <p:spPr>
          <a:xfrm>
            <a:off x="4332654" y="3730744"/>
            <a:ext cx="133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39145ED-F9EC-4179-9720-A69873E9277B}"/>
              </a:ext>
            </a:extLst>
          </p:cNvPr>
          <p:cNvSpPr txBox="1"/>
          <p:nvPr/>
        </p:nvSpPr>
        <p:spPr>
          <a:xfrm>
            <a:off x="3839336" y="4130854"/>
            <a:ext cx="2244149" cy="143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76">
            <a:extLst>
              <a:ext uri="{FF2B5EF4-FFF2-40B4-BE49-F238E27FC236}">
                <a16:creationId xmlns:a16="http://schemas.microsoft.com/office/drawing/2014/main" id="{FC509928-A78C-4220-8085-4A94ABC9E58B}"/>
              </a:ext>
            </a:extLst>
          </p:cNvPr>
          <p:cNvSpPr txBox="1"/>
          <p:nvPr/>
        </p:nvSpPr>
        <p:spPr>
          <a:xfrm>
            <a:off x="6929169" y="3731379"/>
            <a:ext cx="133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BD204A5-69AB-472A-A104-4531A4AC1695}"/>
              </a:ext>
            </a:extLst>
          </p:cNvPr>
          <p:cNvSpPr txBox="1"/>
          <p:nvPr/>
        </p:nvSpPr>
        <p:spPr>
          <a:xfrm>
            <a:off x="6435851" y="4131489"/>
            <a:ext cx="2244149" cy="143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76">
            <a:extLst>
              <a:ext uri="{FF2B5EF4-FFF2-40B4-BE49-F238E27FC236}">
                <a16:creationId xmlns:a16="http://schemas.microsoft.com/office/drawing/2014/main" id="{45AFD7BD-11DD-4A3B-A898-21E4B61E66C9}"/>
              </a:ext>
            </a:extLst>
          </p:cNvPr>
          <p:cNvSpPr txBox="1"/>
          <p:nvPr/>
        </p:nvSpPr>
        <p:spPr>
          <a:xfrm>
            <a:off x="9610139" y="3731379"/>
            <a:ext cx="133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3DE9341-4F4F-476B-AF78-8F237CCDA028}"/>
              </a:ext>
            </a:extLst>
          </p:cNvPr>
          <p:cNvSpPr txBox="1"/>
          <p:nvPr/>
        </p:nvSpPr>
        <p:spPr>
          <a:xfrm>
            <a:off x="9116821" y="4131489"/>
            <a:ext cx="2244149" cy="143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381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9EA5289-B463-4D29-A7EC-98B52DEA4EFE}"/>
              </a:ext>
            </a:extLst>
          </p:cNvPr>
          <p:cNvSpPr/>
          <p:nvPr/>
        </p:nvSpPr>
        <p:spPr>
          <a:xfrm>
            <a:off x="347889" y="291548"/>
            <a:ext cx="11489635" cy="62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2C56EF2D-19D7-4141-B13E-C70D9C18360B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337770" y="1833705"/>
            <a:ext cx="5236322" cy="3460751"/>
            <a:chOff x="3504025" y="1916832"/>
            <a:chExt cx="5236322" cy="3460751"/>
          </a:xfrm>
        </p:grpSpPr>
        <p:sp>
          <p:nvSpPr>
            <p:cNvPr id="7" name="íṥḷïḍé">
              <a:extLst>
                <a:ext uri="{FF2B5EF4-FFF2-40B4-BE49-F238E27FC236}">
                  <a16:creationId xmlns:a16="http://schemas.microsoft.com/office/drawing/2014/main" id="{845E3311-3FE5-40D1-9292-7940EFB34C6D}"/>
                </a:ext>
              </a:extLst>
            </p:cNvPr>
            <p:cNvSpPr/>
            <p:nvPr/>
          </p:nvSpPr>
          <p:spPr bwMode="auto">
            <a:xfrm>
              <a:off x="4560570" y="1916832"/>
              <a:ext cx="1729317" cy="1731434"/>
            </a:xfrm>
            <a:custGeom>
              <a:avLst/>
              <a:gdLst/>
              <a:ahLst/>
              <a:cxnLst>
                <a:cxn ang="0">
                  <a:pos x="748" y="622"/>
                </a:cxn>
                <a:cxn ang="0">
                  <a:pos x="748" y="622"/>
                </a:cxn>
                <a:cxn ang="0">
                  <a:pos x="748" y="0"/>
                </a:cxn>
                <a:cxn ang="0">
                  <a:pos x="718" y="21"/>
                </a:cxn>
                <a:cxn ang="0">
                  <a:pos x="680" y="82"/>
                </a:cxn>
                <a:cxn ang="0">
                  <a:pos x="606" y="94"/>
                </a:cxn>
                <a:cxn ang="0">
                  <a:pos x="552" y="47"/>
                </a:cxn>
                <a:cxn ang="0">
                  <a:pos x="494" y="66"/>
                </a:cxn>
                <a:cxn ang="0">
                  <a:pos x="478" y="135"/>
                </a:cxn>
                <a:cxn ang="0">
                  <a:pos x="411" y="169"/>
                </a:cxn>
                <a:cxn ang="0">
                  <a:pos x="345" y="142"/>
                </a:cxn>
                <a:cxn ang="0">
                  <a:pos x="296" y="177"/>
                </a:cxn>
                <a:cxn ang="0">
                  <a:pos x="302" y="249"/>
                </a:cxn>
                <a:cxn ang="0">
                  <a:pos x="249" y="302"/>
                </a:cxn>
                <a:cxn ang="0">
                  <a:pos x="177" y="296"/>
                </a:cxn>
                <a:cxn ang="0">
                  <a:pos x="142" y="345"/>
                </a:cxn>
                <a:cxn ang="0">
                  <a:pos x="169" y="411"/>
                </a:cxn>
                <a:cxn ang="0">
                  <a:pos x="135" y="478"/>
                </a:cxn>
                <a:cxn ang="0">
                  <a:pos x="65" y="494"/>
                </a:cxn>
                <a:cxn ang="0">
                  <a:pos x="47" y="552"/>
                </a:cxn>
                <a:cxn ang="0">
                  <a:pos x="94" y="606"/>
                </a:cxn>
                <a:cxn ang="0">
                  <a:pos x="82" y="680"/>
                </a:cxn>
                <a:cxn ang="0">
                  <a:pos x="21" y="718"/>
                </a:cxn>
                <a:cxn ang="0">
                  <a:pos x="0" y="748"/>
                </a:cxn>
                <a:cxn ang="0">
                  <a:pos x="622" y="748"/>
                </a:cxn>
                <a:cxn ang="0">
                  <a:pos x="748" y="622"/>
                </a:cxn>
              </a:cxnLst>
              <a:rect l="0" t="0" r="r" b="b"/>
              <a:pathLst>
                <a:path w="748" h="748">
                  <a:moveTo>
                    <a:pt x="748" y="622"/>
                  </a:moveTo>
                  <a:cubicBezTo>
                    <a:pt x="748" y="622"/>
                    <a:pt x="748" y="622"/>
                    <a:pt x="748" y="622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37" y="0"/>
                    <a:pt x="726" y="7"/>
                    <a:pt x="718" y="21"/>
                  </a:cubicBezTo>
                  <a:cubicBezTo>
                    <a:pt x="680" y="82"/>
                    <a:pt x="680" y="82"/>
                    <a:pt x="680" y="82"/>
                  </a:cubicBezTo>
                  <a:cubicBezTo>
                    <a:pt x="664" y="109"/>
                    <a:pt x="630" y="115"/>
                    <a:pt x="606" y="94"/>
                  </a:cubicBezTo>
                  <a:cubicBezTo>
                    <a:pt x="552" y="47"/>
                    <a:pt x="552" y="47"/>
                    <a:pt x="552" y="47"/>
                  </a:cubicBezTo>
                  <a:cubicBezTo>
                    <a:pt x="527" y="26"/>
                    <a:pt x="502" y="34"/>
                    <a:pt x="494" y="66"/>
                  </a:cubicBezTo>
                  <a:cubicBezTo>
                    <a:pt x="478" y="135"/>
                    <a:pt x="478" y="135"/>
                    <a:pt x="478" y="135"/>
                  </a:cubicBezTo>
                  <a:cubicBezTo>
                    <a:pt x="471" y="167"/>
                    <a:pt x="440" y="182"/>
                    <a:pt x="411" y="169"/>
                  </a:cubicBezTo>
                  <a:cubicBezTo>
                    <a:pt x="345" y="142"/>
                    <a:pt x="345" y="142"/>
                    <a:pt x="345" y="142"/>
                  </a:cubicBezTo>
                  <a:cubicBezTo>
                    <a:pt x="315" y="129"/>
                    <a:pt x="293" y="145"/>
                    <a:pt x="296" y="177"/>
                  </a:cubicBezTo>
                  <a:cubicBezTo>
                    <a:pt x="302" y="249"/>
                    <a:pt x="302" y="249"/>
                    <a:pt x="302" y="249"/>
                  </a:cubicBezTo>
                  <a:cubicBezTo>
                    <a:pt x="305" y="281"/>
                    <a:pt x="281" y="305"/>
                    <a:pt x="249" y="302"/>
                  </a:cubicBezTo>
                  <a:cubicBezTo>
                    <a:pt x="177" y="296"/>
                    <a:pt x="177" y="296"/>
                    <a:pt x="177" y="296"/>
                  </a:cubicBezTo>
                  <a:cubicBezTo>
                    <a:pt x="145" y="293"/>
                    <a:pt x="129" y="315"/>
                    <a:pt x="142" y="345"/>
                  </a:cubicBezTo>
                  <a:cubicBezTo>
                    <a:pt x="169" y="411"/>
                    <a:pt x="169" y="411"/>
                    <a:pt x="169" y="411"/>
                  </a:cubicBezTo>
                  <a:cubicBezTo>
                    <a:pt x="182" y="441"/>
                    <a:pt x="166" y="471"/>
                    <a:pt x="135" y="478"/>
                  </a:cubicBezTo>
                  <a:cubicBezTo>
                    <a:pt x="65" y="494"/>
                    <a:pt x="65" y="494"/>
                    <a:pt x="65" y="494"/>
                  </a:cubicBezTo>
                  <a:cubicBezTo>
                    <a:pt x="34" y="502"/>
                    <a:pt x="26" y="528"/>
                    <a:pt x="47" y="552"/>
                  </a:cubicBezTo>
                  <a:cubicBezTo>
                    <a:pt x="94" y="606"/>
                    <a:pt x="94" y="606"/>
                    <a:pt x="94" y="606"/>
                  </a:cubicBezTo>
                  <a:cubicBezTo>
                    <a:pt x="115" y="630"/>
                    <a:pt x="109" y="664"/>
                    <a:pt x="82" y="680"/>
                  </a:cubicBezTo>
                  <a:cubicBezTo>
                    <a:pt x="21" y="718"/>
                    <a:pt x="21" y="718"/>
                    <a:pt x="21" y="718"/>
                  </a:cubicBezTo>
                  <a:cubicBezTo>
                    <a:pt x="7" y="726"/>
                    <a:pt x="0" y="737"/>
                    <a:pt x="0" y="748"/>
                  </a:cubicBezTo>
                  <a:cubicBezTo>
                    <a:pt x="622" y="748"/>
                    <a:pt x="622" y="748"/>
                    <a:pt x="622" y="748"/>
                  </a:cubicBezTo>
                  <a:cubicBezTo>
                    <a:pt x="622" y="678"/>
                    <a:pt x="678" y="622"/>
                    <a:pt x="748" y="622"/>
                  </a:cubicBezTo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ľíḑê">
              <a:extLst>
                <a:ext uri="{FF2B5EF4-FFF2-40B4-BE49-F238E27FC236}">
                  <a16:creationId xmlns:a16="http://schemas.microsoft.com/office/drawing/2014/main" id="{0635AE6B-0BE8-4868-9533-D67D0CCFF4F0}"/>
                </a:ext>
              </a:extLst>
            </p:cNvPr>
            <p:cNvSpPr/>
            <p:nvPr/>
          </p:nvSpPr>
          <p:spPr bwMode="auto">
            <a:xfrm>
              <a:off x="4560570" y="3648266"/>
              <a:ext cx="1729317" cy="1729317"/>
            </a:xfrm>
            <a:custGeom>
              <a:avLst/>
              <a:gdLst/>
              <a:ahLst/>
              <a:cxnLst>
                <a:cxn ang="0">
                  <a:pos x="748" y="126"/>
                </a:cxn>
                <a:cxn ang="0">
                  <a:pos x="748" y="126"/>
                </a:cxn>
                <a:cxn ang="0">
                  <a:pos x="622" y="0"/>
                </a:cxn>
                <a:cxn ang="0">
                  <a:pos x="622" y="0"/>
                </a:cxn>
                <a:cxn ang="0">
                  <a:pos x="0" y="0"/>
                </a:cxn>
                <a:cxn ang="0">
                  <a:pos x="21" y="30"/>
                </a:cxn>
                <a:cxn ang="0">
                  <a:pos x="82" y="67"/>
                </a:cxn>
                <a:cxn ang="0">
                  <a:pos x="94" y="141"/>
                </a:cxn>
                <a:cxn ang="0">
                  <a:pos x="47" y="196"/>
                </a:cxn>
                <a:cxn ang="0">
                  <a:pos x="65" y="253"/>
                </a:cxn>
                <a:cxn ang="0">
                  <a:pos x="135" y="270"/>
                </a:cxn>
                <a:cxn ang="0">
                  <a:pos x="169" y="337"/>
                </a:cxn>
                <a:cxn ang="0">
                  <a:pos x="142" y="403"/>
                </a:cxn>
                <a:cxn ang="0">
                  <a:pos x="177" y="452"/>
                </a:cxn>
                <a:cxn ang="0">
                  <a:pos x="249" y="446"/>
                </a:cxn>
                <a:cxn ang="0">
                  <a:pos x="302" y="499"/>
                </a:cxn>
                <a:cxn ang="0">
                  <a:pos x="296" y="570"/>
                </a:cxn>
                <a:cxn ang="0">
                  <a:pos x="345" y="606"/>
                </a:cxn>
                <a:cxn ang="0">
                  <a:pos x="411" y="578"/>
                </a:cxn>
                <a:cxn ang="0">
                  <a:pos x="478" y="612"/>
                </a:cxn>
                <a:cxn ang="0">
                  <a:pos x="494" y="682"/>
                </a:cxn>
                <a:cxn ang="0">
                  <a:pos x="552" y="701"/>
                </a:cxn>
                <a:cxn ang="0">
                  <a:pos x="606" y="654"/>
                </a:cxn>
                <a:cxn ang="0">
                  <a:pos x="680" y="666"/>
                </a:cxn>
                <a:cxn ang="0">
                  <a:pos x="718" y="727"/>
                </a:cxn>
                <a:cxn ang="0">
                  <a:pos x="748" y="748"/>
                </a:cxn>
                <a:cxn ang="0">
                  <a:pos x="748" y="126"/>
                </a:cxn>
              </a:cxnLst>
              <a:rect l="0" t="0" r="r" b="b"/>
              <a:pathLst>
                <a:path w="748" h="748">
                  <a:moveTo>
                    <a:pt x="748" y="126"/>
                  </a:moveTo>
                  <a:cubicBezTo>
                    <a:pt x="748" y="126"/>
                    <a:pt x="748" y="126"/>
                    <a:pt x="748" y="126"/>
                  </a:cubicBezTo>
                  <a:cubicBezTo>
                    <a:pt x="678" y="126"/>
                    <a:pt x="622" y="69"/>
                    <a:pt x="622" y="0"/>
                  </a:cubicBezTo>
                  <a:cubicBezTo>
                    <a:pt x="622" y="0"/>
                    <a:pt x="622" y="0"/>
                    <a:pt x="6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7" y="22"/>
                    <a:pt x="21" y="30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109" y="84"/>
                    <a:pt x="115" y="117"/>
                    <a:pt x="94" y="141"/>
                  </a:cubicBezTo>
                  <a:cubicBezTo>
                    <a:pt x="47" y="196"/>
                    <a:pt x="47" y="196"/>
                    <a:pt x="47" y="196"/>
                  </a:cubicBezTo>
                  <a:cubicBezTo>
                    <a:pt x="26" y="220"/>
                    <a:pt x="34" y="246"/>
                    <a:pt x="65" y="253"/>
                  </a:cubicBezTo>
                  <a:cubicBezTo>
                    <a:pt x="135" y="270"/>
                    <a:pt x="135" y="270"/>
                    <a:pt x="135" y="270"/>
                  </a:cubicBezTo>
                  <a:cubicBezTo>
                    <a:pt x="166" y="277"/>
                    <a:pt x="182" y="307"/>
                    <a:pt x="169" y="337"/>
                  </a:cubicBezTo>
                  <a:cubicBezTo>
                    <a:pt x="142" y="403"/>
                    <a:pt x="142" y="403"/>
                    <a:pt x="142" y="403"/>
                  </a:cubicBezTo>
                  <a:cubicBezTo>
                    <a:pt x="129" y="432"/>
                    <a:pt x="145" y="454"/>
                    <a:pt x="177" y="452"/>
                  </a:cubicBezTo>
                  <a:cubicBezTo>
                    <a:pt x="249" y="446"/>
                    <a:pt x="249" y="446"/>
                    <a:pt x="249" y="446"/>
                  </a:cubicBezTo>
                  <a:cubicBezTo>
                    <a:pt x="281" y="443"/>
                    <a:pt x="305" y="467"/>
                    <a:pt x="302" y="499"/>
                  </a:cubicBezTo>
                  <a:cubicBezTo>
                    <a:pt x="296" y="570"/>
                    <a:pt x="296" y="570"/>
                    <a:pt x="296" y="570"/>
                  </a:cubicBezTo>
                  <a:cubicBezTo>
                    <a:pt x="293" y="602"/>
                    <a:pt x="315" y="618"/>
                    <a:pt x="345" y="606"/>
                  </a:cubicBezTo>
                  <a:cubicBezTo>
                    <a:pt x="411" y="578"/>
                    <a:pt x="411" y="578"/>
                    <a:pt x="411" y="578"/>
                  </a:cubicBezTo>
                  <a:cubicBezTo>
                    <a:pt x="440" y="566"/>
                    <a:pt x="471" y="581"/>
                    <a:pt x="478" y="612"/>
                  </a:cubicBezTo>
                  <a:cubicBezTo>
                    <a:pt x="494" y="682"/>
                    <a:pt x="494" y="682"/>
                    <a:pt x="494" y="682"/>
                  </a:cubicBezTo>
                  <a:cubicBezTo>
                    <a:pt x="502" y="713"/>
                    <a:pt x="527" y="722"/>
                    <a:pt x="552" y="701"/>
                  </a:cubicBezTo>
                  <a:cubicBezTo>
                    <a:pt x="606" y="654"/>
                    <a:pt x="606" y="654"/>
                    <a:pt x="606" y="654"/>
                  </a:cubicBezTo>
                  <a:cubicBezTo>
                    <a:pt x="630" y="633"/>
                    <a:pt x="664" y="638"/>
                    <a:pt x="680" y="666"/>
                  </a:cubicBezTo>
                  <a:cubicBezTo>
                    <a:pt x="718" y="727"/>
                    <a:pt x="718" y="727"/>
                    <a:pt x="718" y="727"/>
                  </a:cubicBezTo>
                  <a:cubicBezTo>
                    <a:pt x="726" y="741"/>
                    <a:pt x="737" y="748"/>
                    <a:pt x="748" y="748"/>
                  </a:cubicBezTo>
                  <a:cubicBezTo>
                    <a:pt x="748" y="126"/>
                    <a:pt x="748" y="126"/>
                    <a:pt x="748" y="126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ïsļïḋé">
              <a:extLst>
                <a:ext uri="{FF2B5EF4-FFF2-40B4-BE49-F238E27FC236}">
                  <a16:creationId xmlns:a16="http://schemas.microsoft.com/office/drawing/2014/main" id="{87787DFC-2DF8-45CE-9C73-989EDDFC7884}"/>
                </a:ext>
              </a:extLst>
            </p:cNvPr>
            <p:cNvSpPr/>
            <p:nvPr/>
          </p:nvSpPr>
          <p:spPr bwMode="auto">
            <a:xfrm>
              <a:off x="6289887" y="1916832"/>
              <a:ext cx="1731434" cy="1731434"/>
            </a:xfrm>
            <a:custGeom>
              <a:avLst/>
              <a:gdLst/>
              <a:ahLst/>
              <a:cxnLst>
                <a:cxn ang="0">
                  <a:pos x="727" y="718"/>
                </a:cxn>
                <a:cxn ang="0">
                  <a:pos x="666" y="680"/>
                </a:cxn>
                <a:cxn ang="0">
                  <a:pos x="654" y="606"/>
                </a:cxn>
                <a:cxn ang="0">
                  <a:pos x="701" y="552"/>
                </a:cxn>
                <a:cxn ang="0">
                  <a:pos x="682" y="494"/>
                </a:cxn>
                <a:cxn ang="0">
                  <a:pos x="612" y="478"/>
                </a:cxn>
                <a:cxn ang="0">
                  <a:pos x="578" y="411"/>
                </a:cxn>
                <a:cxn ang="0">
                  <a:pos x="606" y="345"/>
                </a:cxn>
                <a:cxn ang="0">
                  <a:pos x="570" y="296"/>
                </a:cxn>
                <a:cxn ang="0">
                  <a:pos x="499" y="302"/>
                </a:cxn>
                <a:cxn ang="0">
                  <a:pos x="446" y="249"/>
                </a:cxn>
                <a:cxn ang="0">
                  <a:pos x="452" y="177"/>
                </a:cxn>
                <a:cxn ang="0">
                  <a:pos x="403" y="142"/>
                </a:cxn>
                <a:cxn ang="0">
                  <a:pos x="337" y="169"/>
                </a:cxn>
                <a:cxn ang="0">
                  <a:pos x="270" y="135"/>
                </a:cxn>
                <a:cxn ang="0">
                  <a:pos x="253" y="66"/>
                </a:cxn>
                <a:cxn ang="0">
                  <a:pos x="196" y="47"/>
                </a:cxn>
                <a:cxn ang="0">
                  <a:pos x="141" y="94"/>
                </a:cxn>
                <a:cxn ang="0">
                  <a:pos x="67" y="82"/>
                </a:cxn>
                <a:cxn ang="0">
                  <a:pos x="30" y="21"/>
                </a:cxn>
                <a:cxn ang="0">
                  <a:pos x="0" y="0"/>
                </a:cxn>
                <a:cxn ang="0">
                  <a:pos x="0" y="622"/>
                </a:cxn>
                <a:cxn ang="0">
                  <a:pos x="126" y="748"/>
                </a:cxn>
                <a:cxn ang="0">
                  <a:pos x="748" y="748"/>
                </a:cxn>
                <a:cxn ang="0">
                  <a:pos x="727" y="718"/>
                </a:cxn>
              </a:cxnLst>
              <a:rect l="0" t="0" r="r" b="b"/>
              <a:pathLst>
                <a:path w="748" h="748">
                  <a:moveTo>
                    <a:pt x="727" y="718"/>
                  </a:moveTo>
                  <a:cubicBezTo>
                    <a:pt x="666" y="680"/>
                    <a:pt x="666" y="680"/>
                    <a:pt x="666" y="680"/>
                  </a:cubicBezTo>
                  <a:cubicBezTo>
                    <a:pt x="638" y="664"/>
                    <a:pt x="633" y="630"/>
                    <a:pt x="654" y="606"/>
                  </a:cubicBezTo>
                  <a:cubicBezTo>
                    <a:pt x="701" y="552"/>
                    <a:pt x="701" y="552"/>
                    <a:pt x="701" y="552"/>
                  </a:cubicBezTo>
                  <a:cubicBezTo>
                    <a:pt x="722" y="528"/>
                    <a:pt x="713" y="502"/>
                    <a:pt x="682" y="494"/>
                  </a:cubicBezTo>
                  <a:cubicBezTo>
                    <a:pt x="612" y="478"/>
                    <a:pt x="612" y="478"/>
                    <a:pt x="612" y="478"/>
                  </a:cubicBezTo>
                  <a:cubicBezTo>
                    <a:pt x="581" y="471"/>
                    <a:pt x="566" y="441"/>
                    <a:pt x="578" y="411"/>
                  </a:cubicBezTo>
                  <a:cubicBezTo>
                    <a:pt x="606" y="345"/>
                    <a:pt x="606" y="345"/>
                    <a:pt x="606" y="345"/>
                  </a:cubicBezTo>
                  <a:cubicBezTo>
                    <a:pt x="618" y="315"/>
                    <a:pt x="602" y="293"/>
                    <a:pt x="570" y="296"/>
                  </a:cubicBezTo>
                  <a:cubicBezTo>
                    <a:pt x="499" y="302"/>
                    <a:pt x="499" y="302"/>
                    <a:pt x="499" y="302"/>
                  </a:cubicBezTo>
                  <a:cubicBezTo>
                    <a:pt x="467" y="305"/>
                    <a:pt x="443" y="281"/>
                    <a:pt x="446" y="249"/>
                  </a:cubicBezTo>
                  <a:cubicBezTo>
                    <a:pt x="452" y="177"/>
                    <a:pt x="452" y="177"/>
                    <a:pt x="452" y="177"/>
                  </a:cubicBezTo>
                  <a:cubicBezTo>
                    <a:pt x="454" y="145"/>
                    <a:pt x="432" y="129"/>
                    <a:pt x="403" y="142"/>
                  </a:cubicBezTo>
                  <a:cubicBezTo>
                    <a:pt x="337" y="169"/>
                    <a:pt x="337" y="169"/>
                    <a:pt x="337" y="169"/>
                  </a:cubicBezTo>
                  <a:cubicBezTo>
                    <a:pt x="307" y="182"/>
                    <a:pt x="277" y="167"/>
                    <a:pt x="270" y="135"/>
                  </a:cubicBezTo>
                  <a:cubicBezTo>
                    <a:pt x="253" y="66"/>
                    <a:pt x="253" y="66"/>
                    <a:pt x="253" y="66"/>
                  </a:cubicBezTo>
                  <a:cubicBezTo>
                    <a:pt x="246" y="34"/>
                    <a:pt x="220" y="26"/>
                    <a:pt x="196" y="47"/>
                  </a:cubicBezTo>
                  <a:cubicBezTo>
                    <a:pt x="141" y="94"/>
                    <a:pt x="141" y="94"/>
                    <a:pt x="141" y="94"/>
                  </a:cubicBezTo>
                  <a:cubicBezTo>
                    <a:pt x="117" y="115"/>
                    <a:pt x="84" y="109"/>
                    <a:pt x="67" y="8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2" y="7"/>
                    <a:pt x="11" y="0"/>
                    <a:pt x="0" y="0"/>
                  </a:cubicBezTo>
                  <a:cubicBezTo>
                    <a:pt x="0" y="622"/>
                    <a:pt x="0" y="622"/>
                    <a:pt x="0" y="622"/>
                  </a:cubicBezTo>
                  <a:cubicBezTo>
                    <a:pt x="69" y="622"/>
                    <a:pt x="126" y="678"/>
                    <a:pt x="126" y="748"/>
                  </a:cubicBezTo>
                  <a:cubicBezTo>
                    <a:pt x="748" y="748"/>
                    <a:pt x="748" y="748"/>
                    <a:pt x="748" y="748"/>
                  </a:cubicBezTo>
                  <a:cubicBezTo>
                    <a:pt x="748" y="737"/>
                    <a:pt x="741" y="726"/>
                    <a:pt x="727" y="718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i$ļíḓé">
              <a:extLst>
                <a:ext uri="{FF2B5EF4-FFF2-40B4-BE49-F238E27FC236}">
                  <a16:creationId xmlns:a16="http://schemas.microsoft.com/office/drawing/2014/main" id="{E55CD039-72C8-4DCE-81D3-616499E4D4E1}"/>
                </a:ext>
              </a:extLst>
            </p:cNvPr>
            <p:cNvSpPr/>
            <p:nvPr/>
          </p:nvSpPr>
          <p:spPr bwMode="auto">
            <a:xfrm>
              <a:off x="6289887" y="3648266"/>
              <a:ext cx="1731434" cy="1729317"/>
            </a:xfrm>
            <a:custGeom>
              <a:avLst/>
              <a:gdLst/>
              <a:ahLst/>
              <a:cxnLst>
                <a:cxn ang="0">
                  <a:pos x="612" y="270"/>
                </a:cxn>
                <a:cxn ang="0">
                  <a:pos x="682" y="253"/>
                </a:cxn>
                <a:cxn ang="0">
                  <a:pos x="701" y="196"/>
                </a:cxn>
                <a:cxn ang="0">
                  <a:pos x="654" y="141"/>
                </a:cxn>
                <a:cxn ang="0">
                  <a:pos x="666" y="67"/>
                </a:cxn>
                <a:cxn ang="0">
                  <a:pos x="727" y="30"/>
                </a:cxn>
                <a:cxn ang="0">
                  <a:pos x="748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0" y="126"/>
                </a:cxn>
                <a:cxn ang="0">
                  <a:pos x="0" y="748"/>
                </a:cxn>
                <a:cxn ang="0">
                  <a:pos x="30" y="727"/>
                </a:cxn>
                <a:cxn ang="0">
                  <a:pos x="67" y="666"/>
                </a:cxn>
                <a:cxn ang="0">
                  <a:pos x="141" y="654"/>
                </a:cxn>
                <a:cxn ang="0">
                  <a:pos x="196" y="701"/>
                </a:cxn>
                <a:cxn ang="0">
                  <a:pos x="253" y="682"/>
                </a:cxn>
                <a:cxn ang="0">
                  <a:pos x="270" y="612"/>
                </a:cxn>
                <a:cxn ang="0">
                  <a:pos x="337" y="578"/>
                </a:cxn>
                <a:cxn ang="0">
                  <a:pos x="403" y="606"/>
                </a:cxn>
                <a:cxn ang="0">
                  <a:pos x="452" y="570"/>
                </a:cxn>
                <a:cxn ang="0">
                  <a:pos x="446" y="499"/>
                </a:cxn>
                <a:cxn ang="0">
                  <a:pos x="499" y="446"/>
                </a:cxn>
                <a:cxn ang="0">
                  <a:pos x="570" y="452"/>
                </a:cxn>
                <a:cxn ang="0">
                  <a:pos x="606" y="403"/>
                </a:cxn>
                <a:cxn ang="0">
                  <a:pos x="578" y="337"/>
                </a:cxn>
                <a:cxn ang="0">
                  <a:pos x="612" y="270"/>
                </a:cxn>
              </a:cxnLst>
              <a:rect l="0" t="0" r="r" b="b"/>
              <a:pathLst>
                <a:path w="748" h="748">
                  <a:moveTo>
                    <a:pt x="612" y="270"/>
                  </a:moveTo>
                  <a:cubicBezTo>
                    <a:pt x="682" y="253"/>
                    <a:pt x="682" y="253"/>
                    <a:pt x="682" y="253"/>
                  </a:cubicBezTo>
                  <a:cubicBezTo>
                    <a:pt x="713" y="246"/>
                    <a:pt x="722" y="220"/>
                    <a:pt x="701" y="196"/>
                  </a:cubicBezTo>
                  <a:cubicBezTo>
                    <a:pt x="654" y="141"/>
                    <a:pt x="654" y="141"/>
                    <a:pt x="654" y="141"/>
                  </a:cubicBezTo>
                  <a:cubicBezTo>
                    <a:pt x="633" y="117"/>
                    <a:pt x="638" y="84"/>
                    <a:pt x="666" y="67"/>
                  </a:cubicBezTo>
                  <a:cubicBezTo>
                    <a:pt x="727" y="30"/>
                    <a:pt x="727" y="30"/>
                    <a:pt x="727" y="30"/>
                  </a:cubicBezTo>
                  <a:cubicBezTo>
                    <a:pt x="741" y="22"/>
                    <a:pt x="748" y="11"/>
                    <a:pt x="748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69"/>
                    <a:pt x="69" y="126"/>
                    <a:pt x="0" y="126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1" y="748"/>
                    <a:pt x="22" y="741"/>
                    <a:pt x="30" y="727"/>
                  </a:cubicBezTo>
                  <a:cubicBezTo>
                    <a:pt x="67" y="666"/>
                    <a:pt x="67" y="666"/>
                    <a:pt x="67" y="666"/>
                  </a:cubicBezTo>
                  <a:cubicBezTo>
                    <a:pt x="84" y="638"/>
                    <a:pt x="117" y="633"/>
                    <a:pt x="141" y="654"/>
                  </a:cubicBezTo>
                  <a:cubicBezTo>
                    <a:pt x="196" y="701"/>
                    <a:pt x="196" y="701"/>
                    <a:pt x="196" y="701"/>
                  </a:cubicBezTo>
                  <a:cubicBezTo>
                    <a:pt x="220" y="722"/>
                    <a:pt x="246" y="713"/>
                    <a:pt x="253" y="682"/>
                  </a:cubicBezTo>
                  <a:cubicBezTo>
                    <a:pt x="270" y="612"/>
                    <a:pt x="270" y="612"/>
                    <a:pt x="270" y="612"/>
                  </a:cubicBezTo>
                  <a:cubicBezTo>
                    <a:pt x="277" y="581"/>
                    <a:pt x="307" y="566"/>
                    <a:pt x="337" y="578"/>
                  </a:cubicBezTo>
                  <a:cubicBezTo>
                    <a:pt x="403" y="606"/>
                    <a:pt x="403" y="606"/>
                    <a:pt x="403" y="606"/>
                  </a:cubicBezTo>
                  <a:cubicBezTo>
                    <a:pt x="432" y="618"/>
                    <a:pt x="454" y="602"/>
                    <a:pt x="452" y="570"/>
                  </a:cubicBezTo>
                  <a:cubicBezTo>
                    <a:pt x="446" y="499"/>
                    <a:pt x="446" y="499"/>
                    <a:pt x="446" y="499"/>
                  </a:cubicBezTo>
                  <a:cubicBezTo>
                    <a:pt x="443" y="467"/>
                    <a:pt x="467" y="443"/>
                    <a:pt x="499" y="446"/>
                  </a:cubicBezTo>
                  <a:cubicBezTo>
                    <a:pt x="570" y="452"/>
                    <a:pt x="570" y="452"/>
                    <a:pt x="570" y="452"/>
                  </a:cubicBezTo>
                  <a:cubicBezTo>
                    <a:pt x="602" y="454"/>
                    <a:pt x="618" y="432"/>
                    <a:pt x="606" y="403"/>
                  </a:cubicBezTo>
                  <a:cubicBezTo>
                    <a:pt x="578" y="337"/>
                    <a:pt x="578" y="337"/>
                    <a:pt x="578" y="337"/>
                  </a:cubicBezTo>
                  <a:cubicBezTo>
                    <a:pt x="566" y="307"/>
                    <a:pt x="581" y="277"/>
                    <a:pt x="612" y="270"/>
                  </a:cubicBezTo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îŝļíďê">
              <a:extLst>
                <a:ext uri="{FF2B5EF4-FFF2-40B4-BE49-F238E27FC236}">
                  <a16:creationId xmlns:a16="http://schemas.microsoft.com/office/drawing/2014/main" id="{F82A5166-DAD1-4708-BECA-2FBDA1CA7BEC}"/>
                </a:ext>
              </a:extLst>
            </p:cNvPr>
            <p:cNvGrpSpPr/>
            <p:nvPr/>
          </p:nvGrpSpPr>
          <p:grpSpPr>
            <a:xfrm>
              <a:off x="5477067" y="2704232"/>
              <a:ext cx="550333" cy="533400"/>
              <a:chOff x="4113213" y="2125663"/>
              <a:chExt cx="412751" cy="400050"/>
            </a:xfrm>
            <a:solidFill>
              <a:schemeClr val="bg1"/>
            </a:solidFill>
          </p:grpSpPr>
          <p:sp>
            <p:nvSpPr>
              <p:cNvPr id="62" name="ïŝļíḑè">
                <a:extLst>
                  <a:ext uri="{FF2B5EF4-FFF2-40B4-BE49-F238E27FC236}">
                    <a16:creationId xmlns:a16="http://schemas.microsoft.com/office/drawing/2014/main" id="{91A91F4D-F0D3-40F7-B490-28B8910C9F68}"/>
                  </a:ext>
                </a:extLst>
              </p:cNvPr>
              <p:cNvSpPr/>
              <p:nvPr/>
            </p:nvSpPr>
            <p:spPr bwMode="auto">
              <a:xfrm>
                <a:off x="4264026" y="2239963"/>
                <a:ext cx="93663" cy="285750"/>
              </a:xfrm>
              <a:custGeom>
                <a:avLst/>
                <a:gdLst/>
                <a:ahLst/>
                <a:cxnLst>
                  <a:cxn ang="0">
                    <a:pos x="0" y="165"/>
                  </a:cxn>
                  <a:cxn ang="0">
                    <a:pos x="54" y="165"/>
                  </a:cxn>
                  <a:cxn ang="0">
                    <a:pos x="54" y="3"/>
                  </a:cxn>
                  <a:cxn ang="0">
                    <a:pos x="46" y="0"/>
                  </a:cxn>
                  <a:cxn ang="0">
                    <a:pos x="0" y="165"/>
                  </a:cxn>
                </a:cxnLst>
                <a:rect l="0" t="0" r="r" b="b"/>
                <a:pathLst>
                  <a:path w="54" h="165">
                    <a:moveTo>
                      <a:pt x="0" y="165"/>
                    </a:moveTo>
                    <a:cubicBezTo>
                      <a:pt x="54" y="165"/>
                      <a:pt x="54" y="165"/>
                      <a:pt x="54" y="165"/>
                    </a:cubicBezTo>
                    <a:cubicBezTo>
                      <a:pt x="54" y="165"/>
                      <a:pt x="26" y="91"/>
                      <a:pt x="54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8" y="68"/>
                      <a:pt x="0" y="16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î$1íḍé">
                <a:extLst>
                  <a:ext uri="{FF2B5EF4-FFF2-40B4-BE49-F238E27FC236}">
                    <a16:creationId xmlns:a16="http://schemas.microsoft.com/office/drawing/2014/main" id="{4B8C78D4-46AE-4A54-B52E-B2C5223762F7}"/>
                  </a:ext>
                </a:extLst>
              </p:cNvPr>
              <p:cNvSpPr/>
              <p:nvPr/>
            </p:nvSpPr>
            <p:spPr bwMode="auto">
              <a:xfrm>
                <a:off x="4232276" y="2263776"/>
                <a:ext cx="84138" cy="103188"/>
              </a:xfrm>
              <a:custGeom>
                <a:avLst/>
                <a:gdLst/>
                <a:ahLst/>
                <a:cxnLst>
                  <a:cxn ang="0">
                    <a:pos x="49" y="41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46" y="59"/>
                  </a:cxn>
                  <a:cxn ang="0">
                    <a:pos x="49" y="41"/>
                  </a:cxn>
                </a:cxnLst>
                <a:rect l="0" t="0" r="r" b="b"/>
                <a:pathLst>
                  <a:path w="49" h="59">
                    <a:moveTo>
                      <a:pt x="49" y="41"/>
                    </a:moveTo>
                    <a:cubicBezTo>
                      <a:pt x="49" y="41"/>
                      <a:pt x="18" y="26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4" y="41"/>
                      <a:pt x="46" y="59"/>
                    </a:cubicBezTo>
                    <a:cubicBezTo>
                      <a:pt x="49" y="41"/>
                      <a:pt x="49" y="41"/>
                      <a:pt x="49" y="41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ś1îďè">
                <a:extLst>
                  <a:ext uri="{FF2B5EF4-FFF2-40B4-BE49-F238E27FC236}">
                    <a16:creationId xmlns:a16="http://schemas.microsoft.com/office/drawing/2014/main" id="{5E1DD8C7-8207-477C-8D1D-A63FC7EA6052}"/>
                  </a:ext>
                </a:extLst>
              </p:cNvPr>
              <p:cNvSpPr/>
              <p:nvPr/>
            </p:nvSpPr>
            <p:spPr bwMode="auto">
              <a:xfrm>
                <a:off x="4297363" y="2144713"/>
                <a:ext cx="52388" cy="95250"/>
              </a:xfrm>
              <a:custGeom>
                <a:avLst/>
                <a:gdLst/>
                <a:ahLst/>
                <a:cxnLst>
                  <a:cxn ang="0">
                    <a:pos x="1" y="29"/>
                  </a:cxn>
                  <a:cxn ang="0">
                    <a:pos x="13" y="0"/>
                  </a:cxn>
                  <a:cxn ang="0">
                    <a:pos x="29" y="27"/>
                  </a:cxn>
                  <a:cxn ang="0">
                    <a:pos x="17" y="55"/>
                  </a:cxn>
                  <a:cxn ang="0">
                    <a:pos x="1" y="29"/>
                  </a:cxn>
                </a:cxnLst>
                <a:rect l="0" t="0" r="r" b="b"/>
                <a:pathLst>
                  <a:path w="30" h="55">
                    <a:moveTo>
                      <a:pt x="1" y="29"/>
                    </a:moveTo>
                    <a:cubicBezTo>
                      <a:pt x="0" y="14"/>
                      <a:pt x="13" y="0"/>
                      <a:pt x="13" y="0"/>
                    </a:cubicBezTo>
                    <a:cubicBezTo>
                      <a:pt x="13" y="0"/>
                      <a:pt x="28" y="12"/>
                      <a:pt x="29" y="27"/>
                    </a:cubicBezTo>
                    <a:cubicBezTo>
                      <a:pt x="30" y="42"/>
                      <a:pt x="17" y="55"/>
                      <a:pt x="17" y="55"/>
                    </a:cubicBezTo>
                    <a:cubicBezTo>
                      <a:pt x="17" y="55"/>
                      <a:pt x="2" y="44"/>
                      <a:pt x="1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ŝlíḋe">
                <a:extLst>
                  <a:ext uri="{FF2B5EF4-FFF2-40B4-BE49-F238E27FC236}">
                    <a16:creationId xmlns:a16="http://schemas.microsoft.com/office/drawing/2014/main" id="{519C251A-0BA6-4269-989A-6AA47BA84E0C}"/>
                  </a:ext>
                </a:extLst>
              </p:cNvPr>
              <p:cNvSpPr/>
              <p:nvPr/>
            </p:nvSpPr>
            <p:spPr bwMode="auto">
              <a:xfrm>
                <a:off x="4359276" y="2351088"/>
                <a:ext cx="57150" cy="55563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4" y="8"/>
                  </a:cxn>
                  <a:cxn ang="0">
                    <a:pos x="33" y="30"/>
                  </a:cxn>
                  <a:cxn ang="0">
                    <a:pos x="9" y="24"/>
                  </a:cxn>
                </a:cxnLst>
                <a:rect l="0" t="0" r="r" b="b"/>
                <a:pathLst>
                  <a:path w="33" h="32">
                    <a:moveTo>
                      <a:pt x="9" y="24"/>
                    </a:moveTo>
                    <a:cubicBezTo>
                      <a:pt x="1" y="17"/>
                      <a:pt x="0" y="2"/>
                      <a:pt x="0" y="2"/>
                    </a:cubicBezTo>
                    <a:cubicBezTo>
                      <a:pt x="0" y="2"/>
                      <a:pt x="15" y="0"/>
                      <a:pt x="24" y="8"/>
                    </a:cubicBezTo>
                    <a:cubicBezTo>
                      <a:pt x="32" y="16"/>
                      <a:pt x="33" y="30"/>
                      <a:pt x="33" y="30"/>
                    </a:cubicBezTo>
                    <a:cubicBezTo>
                      <a:pt x="33" y="30"/>
                      <a:pt x="18" y="32"/>
                      <a:pt x="9" y="2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íŝḻïďé">
                <a:extLst>
                  <a:ext uri="{FF2B5EF4-FFF2-40B4-BE49-F238E27FC236}">
                    <a16:creationId xmlns:a16="http://schemas.microsoft.com/office/drawing/2014/main" id="{DC1C2809-B07A-4D1C-8909-329FD2F2E84D}"/>
                  </a:ext>
                </a:extLst>
              </p:cNvPr>
              <p:cNvSpPr/>
              <p:nvPr/>
            </p:nvSpPr>
            <p:spPr bwMode="auto">
              <a:xfrm>
                <a:off x="4143376" y="2193926"/>
                <a:ext cx="55563" cy="53975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3" y="7"/>
                  </a:cxn>
                  <a:cxn ang="0">
                    <a:pos x="32" y="29"/>
                  </a:cxn>
                  <a:cxn ang="0">
                    <a:pos x="9" y="24"/>
                  </a:cxn>
                </a:cxnLst>
                <a:rect l="0" t="0" r="r" b="b"/>
                <a:pathLst>
                  <a:path w="32" h="31">
                    <a:moveTo>
                      <a:pt x="9" y="24"/>
                    </a:moveTo>
                    <a:cubicBezTo>
                      <a:pt x="0" y="16"/>
                      <a:pt x="0" y="2"/>
                      <a:pt x="0" y="2"/>
                    </a:cubicBezTo>
                    <a:cubicBezTo>
                      <a:pt x="0" y="2"/>
                      <a:pt x="14" y="0"/>
                      <a:pt x="23" y="7"/>
                    </a:cubicBezTo>
                    <a:cubicBezTo>
                      <a:pt x="32" y="15"/>
                      <a:pt x="32" y="29"/>
                      <a:pt x="32" y="29"/>
                    </a:cubicBezTo>
                    <a:cubicBezTo>
                      <a:pt x="32" y="29"/>
                      <a:pt x="18" y="31"/>
                      <a:pt x="9" y="2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íşḷïdê">
                <a:extLst>
                  <a:ext uri="{FF2B5EF4-FFF2-40B4-BE49-F238E27FC236}">
                    <a16:creationId xmlns:a16="http://schemas.microsoft.com/office/drawing/2014/main" id="{AE13ACF9-0210-48EC-BFDA-B7961A513C82}"/>
                  </a:ext>
                </a:extLst>
              </p:cNvPr>
              <p:cNvSpPr/>
              <p:nvPr/>
            </p:nvSpPr>
            <p:spPr bwMode="auto">
              <a:xfrm>
                <a:off x="4352926" y="2154238"/>
                <a:ext cx="52388" cy="66675"/>
              </a:xfrm>
              <a:custGeom>
                <a:avLst/>
                <a:gdLst/>
                <a:ahLst/>
                <a:cxnLst>
                  <a:cxn ang="0">
                    <a:pos x="25" y="24"/>
                  </a:cxn>
                  <a:cxn ang="0">
                    <a:pos x="6" y="38"/>
                  </a:cxn>
                  <a:cxn ang="0">
                    <a:pos x="5" y="14"/>
                  </a:cxn>
                  <a:cxn ang="0">
                    <a:pos x="25" y="0"/>
                  </a:cxn>
                  <a:cxn ang="0">
                    <a:pos x="25" y="24"/>
                  </a:cxn>
                </a:cxnLst>
                <a:rect l="0" t="0" r="r" b="b"/>
                <a:pathLst>
                  <a:path w="30" h="38">
                    <a:moveTo>
                      <a:pt x="25" y="24"/>
                    </a:moveTo>
                    <a:cubicBezTo>
                      <a:pt x="20" y="34"/>
                      <a:pt x="6" y="38"/>
                      <a:pt x="6" y="38"/>
                    </a:cubicBezTo>
                    <a:cubicBezTo>
                      <a:pt x="6" y="38"/>
                      <a:pt x="0" y="24"/>
                      <a:pt x="5" y="14"/>
                    </a:cubicBezTo>
                    <a:cubicBezTo>
                      <a:pt x="11" y="3"/>
                      <a:pt x="25" y="0"/>
                      <a:pt x="25" y="0"/>
                    </a:cubicBezTo>
                    <a:cubicBezTo>
                      <a:pt x="25" y="0"/>
                      <a:pt x="30" y="13"/>
                      <a:pt x="25" y="2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iṥḻïḓè">
                <a:extLst>
                  <a:ext uri="{FF2B5EF4-FFF2-40B4-BE49-F238E27FC236}">
                    <a16:creationId xmlns:a16="http://schemas.microsoft.com/office/drawing/2014/main" id="{CA2CD9BD-D50D-4A70-8A36-90619205CB29}"/>
                  </a:ext>
                </a:extLst>
              </p:cNvPr>
              <p:cNvSpPr/>
              <p:nvPr/>
            </p:nvSpPr>
            <p:spPr bwMode="auto">
              <a:xfrm>
                <a:off x="4359276" y="2270126"/>
                <a:ext cx="166688" cy="96838"/>
              </a:xfrm>
              <a:custGeom>
                <a:avLst/>
                <a:gdLst/>
                <a:ahLst/>
                <a:cxnLst>
                  <a:cxn ang="0">
                    <a:pos x="46" y="3"/>
                  </a:cxn>
                  <a:cxn ang="0">
                    <a:pos x="0" y="32"/>
                  </a:cxn>
                  <a:cxn ang="0">
                    <a:pos x="51" y="52"/>
                  </a:cxn>
                  <a:cxn ang="0">
                    <a:pos x="96" y="23"/>
                  </a:cxn>
                  <a:cxn ang="0">
                    <a:pos x="46" y="3"/>
                  </a:cxn>
                  <a:cxn ang="0">
                    <a:pos x="44" y="32"/>
                  </a:cxn>
                  <a:cxn ang="0">
                    <a:pos x="45" y="37"/>
                  </a:cxn>
                  <a:cxn ang="0">
                    <a:pos x="41" y="38"/>
                  </a:cxn>
                  <a:cxn ang="0">
                    <a:pos x="40" y="32"/>
                  </a:cxn>
                  <a:cxn ang="0">
                    <a:pos x="38" y="32"/>
                  </a:cxn>
                  <a:cxn ang="0">
                    <a:pos x="39" y="38"/>
                  </a:cxn>
                  <a:cxn ang="0">
                    <a:pos x="35" y="39"/>
                  </a:cxn>
                  <a:cxn ang="0">
                    <a:pos x="34" y="33"/>
                  </a:cxn>
                  <a:cxn ang="0">
                    <a:pos x="31" y="33"/>
                  </a:cxn>
                  <a:cxn ang="0">
                    <a:pos x="30" y="26"/>
                  </a:cxn>
                  <a:cxn ang="0">
                    <a:pos x="33" y="26"/>
                  </a:cxn>
                  <a:cxn ang="0">
                    <a:pos x="32" y="20"/>
                  </a:cxn>
                  <a:cxn ang="0">
                    <a:pos x="37" y="20"/>
                  </a:cxn>
                  <a:cxn ang="0">
                    <a:pos x="37" y="25"/>
                  </a:cxn>
                  <a:cxn ang="0">
                    <a:pos x="39" y="25"/>
                  </a:cxn>
                  <a:cxn ang="0">
                    <a:pos x="38" y="20"/>
                  </a:cxn>
                  <a:cxn ang="0">
                    <a:pos x="43" y="19"/>
                  </a:cxn>
                  <a:cxn ang="0">
                    <a:pos x="43" y="24"/>
                  </a:cxn>
                  <a:cxn ang="0">
                    <a:pos x="60" y="12"/>
                  </a:cxn>
                  <a:cxn ang="0">
                    <a:pos x="61" y="20"/>
                  </a:cxn>
                  <a:cxn ang="0">
                    <a:pos x="54" y="24"/>
                  </a:cxn>
                  <a:cxn ang="0">
                    <a:pos x="49" y="28"/>
                  </a:cxn>
                  <a:cxn ang="0">
                    <a:pos x="49" y="28"/>
                  </a:cxn>
                  <a:cxn ang="0">
                    <a:pos x="55" y="29"/>
                  </a:cxn>
                  <a:cxn ang="0">
                    <a:pos x="63" y="32"/>
                  </a:cxn>
                  <a:cxn ang="0">
                    <a:pos x="64" y="40"/>
                  </a:cxn>
                  <a:cxn ang="0">
                    <a:pos x="44" y="32"/>
                  </a:cxn>
                </a:cxnLst>
                <a:rect l="0" t="0" r="r" b="b"/>
                <a:pathLst>
                  <a:path w="96" h="55">
                    <a:moveTo>
                      <a:pt x="46" y="3"/>
                    </a:moveTo>
                    <a:cubicBezTo>
                      <a:pt x="19" y="6"/>
                      <a:pt x="0" y="32"/>
                      <a:pt x="0" y="32"/>
                    </a:cubicBezTo>
                    <a:cubicBezTo>
                      <a:pt x="0" y="32"/>
                      <a:pt x="24" y="55"/>
                      <a:pt x="51" y="52"/>
                    </a:cubicBezTo>
                    <a:cubicBezTo>
                      <a:pt x="77" y="49"/>
                      <a:pt x="96" y="23"/>
                      <a:pt x="96" y="23"/>
                    </a:cubicBezTo>
                    <a:cubicBezTo>
                      <a:pt x="96" y="23"/>
                      <a:pt x="72" y="0"/>
                      <a:pt x="46" y="3"/>
                    </a:cubicBezTo>
                    <a:moveTo>
                      <a:pt x="44" y="32"/>
                    </a:moveTo>
                    <a:cubicBezTo>
                      <a:pt x="45" y="37"/>
                      <a:pt x="45" y="37"/>
                      <a:pt x="45" y="37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2" y="26"/>
                      <a:pt x="51" y="27"/>
                      <a:pt x="49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51" y="28"/>
                      <a:pt x="53" y="29"/>
                      <a:pt x="55" y="29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44" y="32"/>
                      <a:pt x="44" y="32"/>
                      <a:pt x="44" y="3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ṣḷïḑê">
                <a:extLst>
                  <a:ext uri="{FF2B5EF4-FFF2-40B4-BE49-F238E27FC236}">
                    <a16:creationId xmlns:a16="http://schemas.microsoft.com/office/drawing/2014/main" id="{ED08136F-010C-46DB-B6A8-A203CA6C9264}"/>
                  </a:ext>
                </a:extLst>
              </p:cNvPr>
              <p:cNvSpPr/>
              <p:nvPr/>
            </p:nvSpPr>
            <p:spPr bwMode="auto">
              <a:xfrm>
                <a:off x="4113213" y="2247901"/>
                <a:ext cx="114300" cy="74613"/>
              </a:xfrm>
              <a:custGeom>
                <a:avLst/>
                <a:gdLst/>
                <a:ahLst/>
                <a:cxnLst>
                  <a:cxn ang="0">
                    <a:pos x="37" y="5"/>
                  </a:cxn>
                  <a:cxn ang="0">
                    <a:pos x="0" y="13"/>
                  </a:cxn>
                  <a:cxn ang="0">
                    <a:pos x="29" y="39"/>
                  </a:cxn>
                  <a:cxn ang="0">
                    <a:pos x="66" y="30"/>
                  </a:cxn>
                  <a:cxn ang="0">
                    <a:pos x="37" y="5"/>
                  </a:cxn>
                  <a:cxn ang="0">
                    <a:pos x="46" y="20"/>
                  </a:cxn>
                  <a:cxn ang="0">
                    <a:pos x="36" y="27"/>
                  </a:cxn>
                  <a:cxn ang="0">
                    <a:pos x="36" y="30"/>
                  </a:cxn>
                  <a:cxn ang="0">
                    <a:pos x="33" y="30"/>
                  </a:cxn>
                  <a:cxn ang="0">
                    <a:pos x="34" y="27"/>
                  </a:cxn>
                  <a:cxn ang="0">
                    <a:pos x="33" y="27"/>
                  </a:cxn>
                  <a:cxn ang="0">
                    <a:pos x="32" y="27"/>
                  </a:cxn>
                  <a:cxn ang="0">
                    <a:pos x="31" y="29"/>
                  </a:cxn>
                  <a:cxn ang="0">
                    <a:pos x="29" y="29"/>
                  </a:cxn>
                  <a:cxn ang="0">
                    <a:pos x="29" y="26"/>
                  </a:cxn>
                  <a:cxn ang="0">
                    <a:pos x="23" y="15"/>
                  </a:cxn>
                  <a:cxn ang="0">
                    <a:pos x="24" y="12"/>
                  </a:cxn>
                  <a:cxn ang="0">
                    <a:pos x="28" y="13"/>
                  </a:cxn>
                  <a:cxn ang="0">
                    <a:pos x="27" y="15"/>
                  </a:cxn>
                  <a:cxn ang="0">
                    <a:pos x="30" y="21"/>
                  </a:cxn>
                  <a:cxn ang="0">
                    <a:pos x="32" y="13"/>
                  </a:cxn>
                  <a:cxn ang="0">
                    <a:pos x="34" y="14"/>
                  </a:cxn>
                  <a:cxn ang="0">
                    <a:pos x="33" y="22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36" y="14"/>
                  </a:cxn>
                  <a:cxn ang="0">
                    <a:pos x="39" y="15"/>
                  </a:cxn>
                  <a:cxn ang="0">
                    <a:pos x="37" y="23"/>
                  </a:cxn>
                  <a:cxn ang="0">
                    <a:pos x="42" y="18"/>
                  </a:cxn>
                  <a:cxn ang="0">
                    <a:pos x="42" y="16"/>
                  </a:cxn>
                  <a:cxn ang="0">
                    <a:pos x="47" y="16"/>
                  </a:cxn>
                  <a:cxn ang="0">
                    <a:pos x="46" y="20"/>
                  </a:cxn>
                </a:cxnLst>
                <a:rect l="0" t="0" r="r" b="b"/>
                <a:pathLst>
                  <a:path w="66" h="43">
                    <a:moveTo>
                      <a:pt x="37" y="5"/>
                    </a:moveTo>
                    <a:cubicBezTo>
                      <a:pt x="19" y="0"/>
                      <a:pt x="0" y="13"/>
                      <a:pt x="0" y="13"/>
                    </a:cubicBezTo>
                    <a:cubicBezTo>
                      <a:pt x="0" y="13"/>
                      <a:pt x="11" y="34"/>
                      <a:pt x="29" y="39"/>
                    </a:cubicBezTo>
                    <a:cubicBezTo>
                      <a:pt x="47" y="43"/>
                      <a:pt x="66" y="30"/>
                      <a:pt x="66" y="30"/>
                    </a:cubicBezTo>
                    <a:cubicBezTo>
                      <a:pt x="66" y="30"/>
                      <a:pt x="56" y="9"/>
                      <a:pt x="37" y="5"/>
                    </a:cubicBezTo>
                    <a:moveTo>
                      <a:pt x="46" y="20"/>
                    </a:moveTo>
                    <a:cubicBezTo>
                      <a:pt x="45" y="25"/>
                      <a:pt x="41" y="27"/>
                      <a:pt x="36" y="27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2" y="27"/>
                      <a:pt x="32" y="27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4" y="23"/>
                      <a:pt x="22" y="19"/>
                      <a:pt x="23" y="15"/>
                    </a:cubicBezTo>
                    <a:cubicBezTo>
                      <a:pt x="23" y="13"/>
                      <a:pt x="23" y="13"/>
                      <a:pt x="24" y="1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7" y="14"/>
                      <a:pt x="27" y="15"/>
                    </a:cubicBezTo>
                    <a:cubicBezTo>
                      <a:pt x="27" y="18"/>
                      <a:pt x="28" y="20"/>
                      <a:pt x="30" y="21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40" y="22"/>
                      <a:pt x="42" y="21"/>
                      <a:pt x="42" y="18"/>
                    </a:cubicBezTo>
                    <a:cubicBezTo>
                      <a:pt x="42" y="17"/>
                      <a:pt x="42" y="16"/>
                      <a:pt x="42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7"/>
                      <a:pt x="47" y="18"/>
                      <a:pt x="46" y="2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îṩliḍe">
                <a:extLst>
                  <a:ext uri="{FF2B5EF4-FFF2-40B4-BE49-F238E27FC236}">
                    <a16:creationId xmlns:a16="http://schemas.microsoft.com/office/drawing/2014/main" id="{0847E102-29C2-41B7-9C1B-1BFD15FB51FB}"/>
                  </a:ext>
                </a:extLst>
              </p:cNvPr>
              <p:cNvSpPr/>
              <p:nvPr/>
            </p:nvSpPr>
            <p:spPr bwMode="auto">
              <a:xfrm>
                <a:off x="4183063" y="2125663"/>
                <a:ext cx="123825" cy="136525"/>
              </a:xfrm>
              <a:custGeom>
                <a:avLst/>
                <a:gdLst/>
                <a:ahLst/>
                <a:cxnLst>
                  <a:cxn ang="0">
                    <a:pos x="56" y="26"/>
                  </a:cxn>
                  <a:cxn ang="0">
                    <a:pos x="8" y="0"/>
                  </a:cxn>
                  <a:cxn ang="0">
                    <a:pos x="15" y="54"/>
                  </a:cxn>
                  <a:cxn ang="0">
                    <a:pos x="62" y="79"/>
                  </a:cxn>
                  <a:cxn ang="0">
                    <a:pos x="56" y="26"/>
                  </a:cxn>
                  <a:cxn ang="0">
                    <a:pos x="50" y="54"/>
                  </a:cxn>
                  <a:cxn ang="0">
                    <a:pos x="46" y="57"/>
                  </a:cxn>
                  <a:cxn ang="0">
                    <a:pos x="43" y="53"/>
                  </a:cxn>
                  <a:cxn ang="0">
                    <a:pos x="35" y="56"/>
                  </a:cxn>
                  <a:cxn ang="0">
                    <a:pos x="33" y="50"/>
                  </a:cxn>
                  <a:cxn ang="0">
                    <a:pos x="41" y="47"/>
                  </a:cxn>
                  <a:cxn ang="0">
                    <a:pos x="43" y="42"/>
                  </a:cxn>
                  <a:cxn ang="0">
                    <a:pos x="36" y="41"/>
                  </a:cxn>
                  <a:cxn ang="0">
                    <a:pos x="23" y="39"/>
                  </a:cxn>
                  <a:cxn ang="0">
                    <a:pos x="25" y="26"/>
                  </a:cxn>
                  <a:cxn ang="0">
                    <a:pos x="22" y="22"/>
                  </a:cxn>
                  <a:cxn ang="0">
                    <a:pos x="26" y="20"/>
                  </a:cxn>
                  <a:cxn ang="0">
                    <a:pos x="29" y="23"/>
                  </a:cxn>
                  <a:cxn ang="0">
                    <a:pos x="36" y="20"/>
                  </a:cxn>
                  <a:cxn ang="0">
                    <a:pos x="38" y="26"/>
                  </a:cxn>
                  <a:cxn ang="0">
                    <a:pos x="31" y="29"/>
                  </a:cxn>
                  <a:cxn ang="0">
                    <a:pos x="29" y="34"/>
                  </a:cxn>
                  <a:cxn ang="0">
                    <a:pos x="37" y="34"/>
                  </a:cxn>
                  <a:cxn ang="0">
                    <a:pos x="49" y="37"/>
                  </a:cxn>
                  <a:cxn ang="0">
                    <a:pos x="47" y="50"/>
                  </a:cxn>
                  <a:cxn ang="0">
                    <a:pos x="50" y="54"/>
                  </a:cxn>
                </a:cxnLst>
                <a:rect l="0" t="0" r="r" b="b"/>
                <a:pathLst>
                  <a:path w="71" h="79">
                    <a:moveTo>
                      <a:pt x="56" y="26"/>
                    </a:moveTo>
                    <a:cubicBezTo>
                      <a:pt x="41" y="4"/>
                      <a:pt x="8" y="0"/>
                      <a:pt x="8" y="0"/>
                    </a:cubicBezTo>
                    <a:cubicBezTo>
                      <a:pt x="8" y="0"/>
                      <a:pt x="0" y="32"/>
                      <a:pt x="15" y="54"/>
                    </a:cubicBezTo>
                    <a:cubicBezTo>
                      <a:pt x="30" y="76"/>
                      <a:pt x="62" y="79"/>
                      <a:pt x="62" y="79"/>
                    </a:cubicBezTo>
                    <a:cubicBezTo>
                      <a:pt x="62" y="79"/>
                      <a:pt x="71" y="48"/>
                      <a:pt x="56" y="26"/>
                    </a:cubicBezTo>
                    <a:moveTo>
                      <a:pt x="50" y="54"/>
                    </a:moveTo>
                    <a:cubicBezTo>
                      <a:pt x="46" y="57"/>
                      <a:pt x="46" y="57"/>
                      <a:pt x="46" y="57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4"/>
                      <a:pt x="37" y="56"/>
                      <a:pt x="35" y="56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5" y="50"/>
                      <a:pt x="38" y="49"/>
                      <a:pt x="41" y="47"/>
                    </a:cubicBezTo>
                    <a:cubicBezTo>
                      <a:pt x="43" y="45"/>
                      <a:pt x="44" y="43"/>
                      <a:pt x="43" y="42"/>
                    </a:cubicBezTo>
                    <a:cubicBezTo>
                      <a:pt x="42" y="40"/>
                      <a:pt x="40" y="40"/>
                      <a:pt x="36" y="41"/>
                    </a:cubicBezTo>
                    <a:cubicBezTo>
                      <a:pt x="31" y="43"/>
                      <a:pt x="26" y="43"/>
                      <a:pt x="23" y="39"/>
                    </a:cubicBezTo>
                    <a:cubicBezTo>
                      <a:pt x="21" y="35"/>
                      <a:pt x="21" y="30"/>
                      <a:pt x="25" y="26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2" y="21"/>
                      <a:pt x="34" y="21"/>
                      <a:pt x="36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7" y="26"/>
                      <a:pt x="34" y="27"/>
                      <a:pt x="31" y="29"/>
                    </a:cubicBezTo>
                    <a:cubicBezTo>
                      <a:pt x="28" y="31"/>
                      <a:pt x="28" y="32"/>
                      <a:pt x="29" y="34"/>
                    </a:cubicBezTo>
                    <a:cubicBezTo>
                      <a:pt x="30" y="35"/>
                      <a:pt x="32" y="35"/>
                      <a:pt x="37" y="34"/>
                    </a:cubicBezTo>
                    <a:cubicBezTo>
                      <a:pt x="43" y="32"/>
                      <a:pt x="46" y="33"/>
                      <a:pt x="49" y="37"/>
                    </a:cubicBezTo>
                    <a:cubicBezTo>
                      <a:pt x="52" y="40"/>
                      <a:pt x="51" y="45"/>
                      <a:pt x="47" y="50"/>
                    </a:cubicBezTo>
                    <a:cubicBezTo>
                      <a:pt x="50" y="54"/>
                      <a:pt x="50" y="54"/>
                      <a:pt x="50" y="5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íṩľíďê">
                <a:extLst>
                  <a:ext uri="{FF2B5EF4-FFF2-40B4-BE49-F238E27FC236}">
                    <a16:creationId xmlns:a16="http://schemas.microsoft.com/office/drawing/2014/main" id="{2A71153F-E9B4-40CF-9E26-AE5D5CEDB48D}"/>
                  </a:ext>
                </a:extLst>
              </p:cNvPr>
              <p:cNvSpPr/>
              <p:nvPr/>
            </p:nvSpPr>
            <p:spPr bwMode="auto">
              <a:xfrm>
                <a:off x="4371976" y="2193926"/>
                <a:ext cx="95250" cy="90488"/>
              </a:xfrm>
              <a:custGeom>
                <a:avLst/>
                <a:gdLst/>
                <a:ahLst/>
                <a:cxnLst>
                  <a:cxn ang="0">
                    <a:pos x="17" y="11"/>
                  </a:cxn>
                  <a:cxn ang="0">
                    <a:pos x="0" y="47"/>
                  </a:cxn>
                  <a:cxn ang="0">
                    <a:pos x="38" y="40"/>
                  </a:cxn>
                  <a:cxn ang="0">
                    <a:pos x="55" y="5"/>
                  </a:cxn>
                  <a:cxn ang="0">
                    <a:pos x="17" y="11"/>
                  </a:cxn>
                  <a:cxn ang="0">
                    <a:pos x="36" y="26"/>
                  </a:cxn>
                  <a:cxn ang="0">
                    <a:pos x="33" y="21"/>
                  </a:cxn>
                  <a:cxn ang="0">
                    <a:pos x="30" y="20"/>
                  </a:cxn>
                  <a:cxn ang="0">
                    <a:pos x="31" y="26"/>
                  </a:cxn>
                  <a:cxn ang="0">
                    <a:pos x="30" y="35"/>
                  </a:cxn>
                  <a:cxn ang="0">
                    <a:pos x="21" y="35"/>
                  </a:cxn>
                  <a:cxn ang="0">
                    <a:pos x="18" y="38"/>
                  </a:cxn>
                  <a:cxn ang="0">
                    <a:pos x="15" y="36"/>
                  </a:cxn>
                  <a:cxn ang="0">
                    <a:pos x="18" y="33"/>
                  </a:cxn>
                  <a:cxn ang="0">
                    <a:pos x="14" y="28"/>
                  </a:cxn>
                  <a:cxn ang="0">
                    <a:pos x="18" y="25"/>
                  </a:cxn>
                  <a:cxn ang="0">
                    <a:pos x="22" y="31"/>
                  </a:cxn>
                  <a:cxn ang="0">
                    <a:pos x="26" y="32"/>
                  </a:cxn>
                  <a:cxn ang="0">
                    <a:pos x="25" y="26"/>
                  </a:cxn>
                  <a:cxn ang="0">
                    <a:pos x="25" y="17"/>
                  </a:cxn>
                  <a:cxn ang="0">
                    <a:pos x="34" y="17"/>
                  </a:cxn>
                  <a:cxn ang="0">
                    <a:pos x="37" y="14"/>
                  </a:cxn>
                  <a:cxn ang="0">
                    <a:pos x="39" y="17"/>
                  </a:cxn>
                  <a:cxn ang="0">
                    <a:pos x="37" y="19"/>
                  </a:cxn>
                  <a:cxn ang="0">
                    <a:pos x="40" y="24"/>
                  </a:cxn>
                  <a:cxn ang="0">
                    <a:pos x="36" y="26"/>
                  </a:cxn>
                </a:cxnLst>
                <a:rect l="0" t="0" r="r" b="b"/>
                <a:pathLst>
                  <a:path w="55" h="52">
                    <a:moveTo>
                      <a:pt x="17" y="11"/>
                    </a:moveTo>
                    <a:cubicBezTo>
                      <a:pt x="2" y="23"/>
                      <a:pt x="0" y="47"/>
                      <a:pt x="0" y="47"/>
                    </a:cubicBezTo>
                    <a:cubicBezTo>
                      <a:pt x="0" y="47"/>
                      <a:pt x="23" y="52"/>
                      <a:pt x="38" y="40"/>
                    </a:cubicBezTo>
                    <a:cubicBezTo>
                      <a:pt x="54" y="28"/>
                      <a:pt x="55" y="5"/>
                      <a:pt x="55" y="5"/>
                    </a:cubicBezTo>
                    <a:cubicBezTo>
                      <a:pt x="55" y="5"/>
                      <a:pt x="32" y="0"/>
                      <a:pt x="17" y="11"/>
                    </a:cubicBezTo>
                    <a:moveTo>
                      <a:pt x="36" y="26"/>
                    </a:moveTo>
                    <a:cubicBezTo>
                      <a:pt x="36" y="25"/>
                      <a:pt x="35" y="23"/>
                      <a:pt x="33" y="21"/>
                    </a:cubicBezTo>
                    <a:cubicBezTo>
                      <a:pt x="32" y="20"/>
                      <a:pt x="30" y="20"/>
                      <a:pt x="30" y="20"/>
                    </a:cubicBezTo>
                    <a:cubicBezTo>
                      <a:pt x="29" y="21"/>
                      <a:pt x="29" y="23"/>
                      <a:pt x="31" y="26"/>
                    </a:cubicBezTo>
                    <a:cubicBezTo>
                      <a:pt x="33" y="30"/>
                      <a:pt x="32" y="33"/>
                      <a:pt x="30" y="35"/>
                    </a:cubicBezTo>
                    <a:cubicBezTo>
                      <a:pt x="28" y="38"/>
                      <a:pt x="24" y="38"/>
                      <a:pt x="21" y="35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6" y="31"/>
                      <a:pt x="15" y="29"/>
                      <a:pt x="14" y="2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7"/>
                      <a:pt x="20" y="29"/>
                      <a:pt x="22" y="31"/>
                    </a:cubicBezTo>
                    <a:cubicBezTo>
                      <a:pt x="23" y="32"/>
                      <a:pt x="25" y="33"/>
                      <a:pt x="26" y="32"/>
                    </a:cubicBezTo>
                    <a:cubicBezTo>
                      <a:pt x="27" y="31"/>
                      <a:pt x="26" y="29"/>
                      <a:pt x="25" y="26"/>
                    </a:cubicBezTo>
                    <a:cubicBezTo>
                      <a:pt x="23" y="23"/>
                      <a:pt x="23" y="20"/>
                      <a:pt x="25" y="17"/>
                    </a:cubicBezTo>
                    <a:cubicBezTo>
                      <a:pt x="27" y="15"/>
                      <a:pt x="31" y="14"/>
                      <a:pt x="34" y="17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9" y="21"/>
                      <a:pt x="40" y="22"/>
                      <a:pt x="40" y="24"/>
                    </a:cubicBezTo>
                    <a:cubicBezTo>
                      <a:pt x="36" y="26"/>
                      <a:pt x="36" y="26"/>
                      <a:pt x="36" y="26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îŝlîdè">
                <a:extLst>
                  <a:ext uri="{FF2B5EF4-FFF2-40B4-BE49-F238E27FC236}">
                    <a16:creationId xmlns:a16="http://schemas.microsoft.com/office/drawing/2014/main" id="{1746FE0C-E7F1-4084-80BE-4A50560F7AC1}"/>
                  </a:ext>
                </a:extLst>
              </p:cNvPr>
              <p:cNvSpPr/>
              <p:nvPr/>
            </p:nvSpPr>
            <p:spPr bwMode="auto">
              <a:xfrm>
                <a:off x="4132263" y="2324101"/>
                <a:ext cx="133350" cy="85725"/>
              </a:xfrm>
              <a:custGeom>
                <a:avLst/>
                <a:gdLst/>
                <a:ahLst/>
                <a:cxnLst>
                  <a:cxn ang="0">
                    <a:pos x="34" y="5"/>
                  </a:cxn>
                  <a:cxn ang="0">
                    <a:pos x="0" y="33"/>
                  </a:cxn>
                  <a:cxn ang="0">
                    <a:pos x="43" y="44"/>
                  </a:cxn>
                  <a:cxn ang="0">
                    <a:pos x="77" y="16"/>
                  </a:cxn>
                  <a:cxn ang="0">
                    <a:pos x="34" y="5"/>
                  </a:cxn>
                  <a:cxn ang="0">
                    <a:pos x="52" y="30"/>
                  </a:cxn>
                  <a:cxn ang="0">
                    <a:pos x="47" y="31"/>
                  </a:cxn>
                  <a:cxn ang="0">
                    <a:pos x="46" y="23"/>
                  </a:cxn>
                  <a:cxn ang="0">
                    <a:pos x="42" y="20"/>
                  </a:cxn>
                  <a:cxn ang="0">
                    <a:pos x="40" y="26"/>
                  </a:cxn>
                  <a:cxn ang="0">
                    <a:pos x="35" y="36"/>
                  </a:cxn>
                  <a:cxn ang="0">
                    <a:pos x="25" y="32"/>
                  </a:cxn>
                  <a:cxn ang="0">
                    <a:pos x="21" y="33"/>
                  </a:cxn>
                  <a:cxn ang="0">
                    <a:pos x="19" y="29"/>
                  </a:cxn>
                  <a:cxn ang="0">
                    <a:pos x="23" y="28"/>
                  </a:cxn>
                  <a:cxn ang="0">
                    <a:pos x="22" y="21"/>
                  </a:cxn>
                  <a:cxn ang="0">
                    <a:pos x="28" y="21"/>
                  </a:cxn>
                  <a:cxn ang="0">
                    <a:pos x="28" y="27"/>
                  </a:cxn>
                  <a:cxn ang="0">
                    <a:pos x="32" y="30"/>
                  </a:cxn>
                  <a:cxn ang="0">
                    <a:pos x="34" y="24"/>
                  </a:cxn>
                  <a:cxn ang="0">
                    <a:pos x="39" y="14"/>
                  </a:cxn>
                  <a:cxn ang="0">
                    <a:pos x="50" y="18"/>
                  </a:cxn>
                  <a:cxn ang="0">
                    <a:pos x="54" y="17"/>
                  </a:cxn>
                  <a:cxn ang="0">
                    <a:pos x="56" y="21"/>
                  </a:cxn>
                  <a:cxn ang="0">
                    <a:pos x="52" y="22"/>
                  </a:cxn>
                  <a:cxn ang="0">
                    <a:pos x="52" y="30"/>
                  </a:cxn>
                </a:cxnLst>
                <a:rect l="0" t="0" r="r" b="b"/>
                <a:pathLst>
                  <a:path w="77" h="49">
                    <a:moveTo>
                      <a:pt x="34" y="5"/>
                    </a:moveTo>
                    <a:cubicBezTo>
                      <a:pt x="13" y="10"/>
                      <a:pt x="0" y="33"/>
                      <a:pt x="0" y="33"/>
                    </a:cubicBezTo>
                    <a:cubicBezTo>
                      <a:pt x="0" y="33"/>
                      <a:pt x="22" y="49"/>
                      <a:pt x="43" y="44"/>
                    </a:cubicBezTo>
                    <a:cubicBezTo>
                      <a:pt x="64" y="39"/>
                      <a:pt x="77" y="16"/>
                      <a:pt x="77" y="16"/>
                    </a:cubicBezTo>
                    <a:cubicBezTo>
                      <a:pt x="77" y="16"/>
                      <a:pt x="55" y="0"/>
                      <a:pt x="34" y="5"/>
                    </a:cubicBezTo>
                    <a:moveTo>
                      <a:pt x="52" y="30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29"/>
                      <a:pt x="47" y="26"/>
                      <a:pt x="46" y="23"/>
                    </a:cubicBezTo>
                    <a:cubicBezTo>
                      <a:pt x="45" y="21"/>
                      <a:pt x="44" y="19"/>
                      <a:pt x="42" y="20"/>
                    </a:cubicBezTo>
                    <a:cubicBezTo>
                      <a:pt x="41" y="21"/>
                      <a:pt x="40" y="22"/>
                      <a:pt x="40" y="26"/>
                    </a:cubicBezTo>
                    <a:cubicBezTo>
                      <a:pt x="40" y="31"/>
                      <a:pt x="39" y="35"/>
                      <a:pt x="35" y="36"/>
                    </a:cubicBezTo>
                    <a:cubicBezTo>
                      <a:pt x="31" y="38"/>
                      <a:pt x="28" y="36"/>
                      <a:pt x="25" y="3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2" y="25"/>
                      <a:pt x="22" y="23"/>
                      <a:pt x="22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7" y="24"/>
                      <a:pt x="28" y="27"/>
                    </a:cubicBezTo>
                    <a:cubicBezTo>
                      <a:pt x="29" y="30"/>
                      <a:pt x="31" y="30"/>
                      <a:pt x="32" y="30"/>
                    </a:cubicBezTo>
                    <a:cubicBezTo>
                      <a:pt x="33" y="29"/>
                      <a:pt x="34" y="28"/>
                      <a:pt x="34" y="24"/>
                    </a:cubicBezTo>
                    <a:cubicBezTo>
                      <a:pt x="34" y="18"/>
                      <a:pt x="35" y="15"/>
                      <a:pt x="39" y="14"/>
                    </a:cubicBezTo>
                    <a:cubicBezTo>
                      <a:pt x="43" y="12"/>
                      <a:pt x="47" y="14"/>
                      <a:pt x="50" y="18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3" y="25"/>
                      <a:pt x="53" y="28"/>
                      <a:pt x="52" y="3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íṡľíďê">
              <a:extLst>
                <a:ext uri="{FF2B5EF4-FFF2-40B4-BE49-F238E27FC236}">
                  <a16:creationId xmlns:a16="http://schemas.microsoft.com/office/drawing/2014/main" id="{07A5F49C-4419-4B49-962C-F10710F8071E}"/>
                </a:ext>
              </a:extLst>
            </p:cNvPr>
            <p:cNvGrpSpPr/>
            <p:nvPr/>
          </p:nvGrpSpPr>
          <p:grpSpPr>
            <a:xfrm>
              <a:off x="6594727" y="2729636"/>
              <a:ext cx="518587" cy="425452"/>
              <a:chOff x="5102226" y="1265238"/>
              <a:chExt cx="388938" cy="319088"/>
            </a:xfrm>
            <a:solidFill>
              <a:schemeClr val="bg1"/>
            </a:solidFill>
          </p:grpSpPr>
          <p:sp>
            <p:nvSpPr>
              <p:cNvPr id="27" name="iślíḍè">
                <a:extLst>
                  <a:ext uri="{FF2B5EF4-FFF2-40B4-BE49-F238E27FC236}">
                    <a16:creationId xmlns:a16="http://schemas.microsoft.com/office/drawing/2014/main" id="{D0682819-D021-4D49-95BA-941706454FAB}"/>
                  </a:ext>
                </a:extLst>
              </p:cNvPr>
              <p:cNvSpPr/>
              <p:nvPr/>
            </p:nvSpPr>
            <p:spPr bwMode="auto">
              <a:xfrm>
                <a:off x="5238751" y="1381126"/>
                <a:ext cx="34925" cy="109538"/>
              </a:xfrm>
              <a:custGeom>
                <a:avLst/>
                <a:gdLst/>
                <a:ahLst/>
                <a:cxnLst>
                  <a:cxn ang="0">
                    <a:pos x="6" y="63"/>
                  </a:cxn>
                  <a:cxn ang="0">
                    <a:pos x="4" y="62"/>
                  </a:cxn>
                  <a:cxn ang="0">
                    <a:pos x="1" y="55"/>
                  </a:cxn>
                  <a:cxn ang="0">
                    <a:pos x="10" y="32"/>
                  </a:cxn>
                  <a:cxn ang="0">
                    <a:pos x="8" y="6"/>
                  </a:cxn>
                  <a:cxn ang="0">
                    <a:pos x="13" y="0"/>
                  </a:cxn>
                  <a:cxn ang="0">
                    <a:pos x="19" y="5"/>
                  </a:cxn>
                  <a:cxn ang="0">
                    <a:pos x="21" y="32"/>
                  </a:cxn>
                  <a:cxn ang="0">
                    <a:pos x="21" y="34"/>
                  </a:cxn>
                  <a:cxn ang="0">
                    <a:pos x="12" y="59"/>
                  </a:cxn>
                  <a:cxn ang="0">
                    <a:pos x="6" y="63"/>
                  </a:cxn>
                </a:cxnLst>
                <a:rect l="0" t="0" r="r" b="b"/>
                <a:pathLst>
                  <a:path w="21" h="63">
                    <a:moveTo>
                      <a:pt x="6" y="63"/>
                    </a:moveTo>
                    <a:cubicBezTo>
                      <a:pt x="6" y="63"/>
                      <a:pt x="5" y="63"/>
                      <a:pt x="4" y="62"/>
                    </a:cubicBezTo>
                    <a:cubicBezTo>
                      <a:pt x="1" y="61"/>
                      <a:pt x="0" y="58"/>
                      <a:pt x="1" y="55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3"/>
                      <a:pt x="10" y="0"/>
                      <a:pt x="13" y="0"/>
                    </a:cubicBezTo>
                    <a:cubicBezTo>
                      <a:pt x="16" y="0"/>
                      <a:pt x="19" y="2"/>
                      <a:pt x="19" y="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3"/>
                      <a:pt x="21" y="34"/>
                      <a:pt x="21" y="34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1" y="61"/>
                      <a:pt x="9" y="63"/>
                      <a:pt x="6" y="6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šḻïḑé">
                <a:extLst>
                  <a:ext uri="{FF2B5EF4-FFF2-40B4-BE49-F238E27FC236}">
                    <a16:creationId xmlns:a16="http://schemas.microsoft.com/office/drawing/2014/main" id="{11B7DCE9-767E-4915-B425-83776B83B1B8}"/>
                  </a:ext>
                </a:extLst>
              </p:cNvPr>
              <p:cNvSpPr/>
              <p:nvPr/>
            </p:nvSpPr>
            <p:spPr bwMode="auto">
              <a:xfrm>
                <a:off x="5202238" y="1319213"/>
                <a:ext cx="157163" cy="69850"/>
              </a:xfrm>
              <a:custGeom>
                <a:avLst/>
                <a:gdLst/>
                <a:ahLst/>
                <a:cxnLst>
                  <a:cxn ang="0">
                    <a:pos x="85" y="15"/>
                  </a:cxn>
                  <a:cxn ang="0">
                    <a:pos x="69" y="15"/>
                  </a:cxn>
                  <a:cxn ang="0">
                    <a:pos x="58" y="2"/>
                  </a:cxn>
                  <a:cxn ang="0">
                    <a:pos x="57" y="1"/>
                  </a:cxn>
                  <a:cxn ang="0">
                    <a:pos x="46" y="25"/>
                  </a:cxn>
                  <a:cxn ang="0">
                    <a:pos x="46" y="0"/>
                  </a:cxn>
                  <a:cxn ang="0">
                    <a:pos x="39" y="0"/>
                  </a:cxn>
                  <a:cxn ang="0">
                    <a:pos x="37" y="0"/>
                  </a:cxn>
                  <a:cxn ang="0">
                    <a:pos x="18" y="0"/>
                  </a:cxn>
                  <a:cxn ang="0">
                    <a:pos x="14" y="2"/>
                  </a:cxn>
                  <a:cxn ang="0">
                    <a:pos x="2" y="16"/>
                  </a:cxn>
                  <a:cxn ang="0">
                    <a:pos x="3" y="24"/>
                  </a:cxn>
                  <a:cxn ang="0">
                    <a:pos x="6" y="25"/>
                  </a:cxn>
                  <a:cxn ang="0">
                    <a:pos x="11" y="23"/>
                  </a:cxn>
                  <a:cxn ang="0">
                    <a:pos x="21" y="11"/>
                  </a:cxn>
                  <a:cxn ang="0">
                    <a:pos x="33" y="11"/>
                  </a:cxn>
                  <a:cxn ang="0">
                    <a:pos x="24" y="40"/>
                  </a:cxn>
                  <a:cxn ang="0">
                    <a:pos x="51" y="40"/>
                  </a:cxn>
                  <a:cxn ang="0">
                    <a:pos x="58" y="20"/>
                  </a:cxn>
                  <a:cxn ang="0">
                    <a:pos x="62" y="25"/>
                  </a:cxn>
                  <a:cxn ang="0">
                    <a:pos x="67" y="27"/>
                  </a:cxn>
                  <a:cxn ang="0">
                    <a:pos x="67" y="27"/>
                  </a:cxn>
                  <a:cxn ang="0">
                    <a:pos x="85" y="27"/>
                  </a:cxn>
                  <a:cxn ang="0">
                    <a:pos x="91" y="21"/>
                  </a:cxn>
                  <a:cxn ang="0">
                    <a:pos x="85" y="15"/>
                  </a:cxn>
                </a:cxnLst>
                <a:rect l="0" t="0" r="r" b="b"/>
                <a:pathLst>
                  <a:path w="91" h="40">
                    <a:moveTo>
                      <a:pt x="85" y="15"/>
                    </a:moveTo>
                    <a:cubicBezTo>
                      <a:pt x="69" y="15"/>
                      <a:pt x="69" y="15"/>
                      <a:pt x="69" y="15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0"/>
                      <a:pt x="14" y="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8"/>
                      <a:pt x="0" y="22"/>
                      <a:pt x="3" y="24"/>
                    </a:cubicBezTo>
                    <a:cubicBezTo>
                      <a:pt x="4" y="25"/>
                      <a:pt x="5" y="25"/>
                      <a:pt x="6" y="25"/>
                    </a:cubicBezTo>
                    <a:cubicBezTo>
                      <a:pt x="8" y="25"/>
                      <a:pt x="10" y="25"/>
                      <a:pt x="11" y="23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2" y="25"/>
                      <a:pt x="62" y="25"/>
                      <a:pt x="62" y="25"/>
                    </a:cubicBezTo>
                    <a:cubicBezTo>
                      <a:pt x="63" y="26"/>
                      <a:pt x="65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8" y="27"/>
                      <a:pt x="91" y="24"/>
                      <a:pt x="91" y="21"/>
                    </a:cubicBezTo>
                    <a:cubicBezTo>
                      <a:pt x="91" y="18"/>
                      <a:pt x="88" y="15"/>
                      <a:pt x="85" y="1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ṥ1iḍè">
                <a:extLst>
                  <a:ext uri="{FF2B5EF4-FFF2-40B4-BE49-F238E27FC236}">
                    <a16:creationId xmlns:a16="http://schemas.microsoft.com/office/drawing/2014/main" id="{AE81FF98-89B9-4949-A275-0E5296DE5742}"/>
                  </a:ext>
                </a:extLst>
              </p:cNvPr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iSľîḑé">
                <a:extLst>
                  <a:ext uri="{FF2B5EF4-FFF2-40B4-BE49-F238E27FC236}">
                    <a16:creationId xmlns:a16="http://schemas.microsoft.com/office/drawing/2014/main" id="{704CE77B-C5C6-41A6-9E74-456A72DA4441}"/>
                  </a:ext>
                </a:extLst>
              </p:cNvPr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ṣļiḍe">
                <a:extLst>
                  <a:ext uri="{FF2B5EF4-FFF2-40B4-BE49-F238E27FC236}">
                    <a16:creationId xmlns:a16="http://schemas.microsoft.com/office/drawing/2014/main" id="{4F540B25-22F7-4DF3-ADAA-B1368DB6337D}"/>
                  </a:ext>
                </a:extLst>
              </p:cNvPr>
              <p:cNvSpPr/>
              <p:nvPr/>
            </p:nvSpPr>
            <p:spPr bwMode="auto">
              <a:xfrm>
                <a:off x="5283201" y="1323976"/>
                <a:ext cx="12700" cy="7938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6" y="2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6" y="1"/>
                  </a:cxn>
                </a:cxnLst>
                <a:rect l="0" t="0" r="r" b="b"/>
                <a:pathLst>
                  <a:path w="7" h="5">
                    <a:moveTo>
                      <a:pt x="6" y="1"/>
                    </a:moveTo>
                    <a:cubicBezTo>
                      <a:pt x="7" y="1"/>
                      <a:pt x="7" y="1"/>
                      <a:pt x="6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2" y="5"/>
                      <a:pt x="2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6" y="1"/>
                      <a:pt x="6" y="1"/>
                      <a:pt x="6" y="1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iśļíďè">
                <a:extLst>
                  <a:ext uri="{FF2B5EF4-FFF2-40B4-BE49-F238E27FC236}">
                    <a16:creationId xmlns:a16="http://schemas.microsoft.com/office/drawing/2014/main" id="{71108D98-52F0-4E2A-A8E9-EAD183A8B2CC}"/>
                  </a:ext>
                </a:extLst>
              </p:cNvPr>
              <p:cNvSpPr/>
              <p:nvPr/>
            </p:nvSpPr>
            <p:spPr bwMode="auto">
              <a:xfrm>
                <a:off x="5273676" y="1271588"/>
                <a:ext cx="39688" cy="47625"/>
              </a:xfrm>
              <a:custGeom>
                <a:avLst/>
                <a:gdLst/>
                <a:ahLst/>
                <a:cxnLst>
                  <a:cxn ang="0">
                    <a:pos x="21" y="15"/>
                  </a:cxn>
                  <a:cxn ang="0">
                    <a:pos x="10" y="27"/>
                  </a:cxn>
                  <a:cxn ang="0">
                    <a:pos x="1" y="13"/>
                  </a:cxn>
                  <a:cxn ang="0">
                    <a:pos x="12" y="1"/>
                  </a:cxn>
                  <a:cxn ang="0">
                    <a:pos x="21" y="15"/>
                  </a:cxn>
                </a:cxnLst>
                <a:rect l="0" t="0" r="r" b="b"/>
                <a:pathLst>
                  <a:path w="22" h="28">
                    <a:moveTo>
                      <a:pt x="21" y="15"/>
                    </a:moveTo>
                    <a:cubicBezTo>
                      <a:pt x="20" y="22"/>
                      <a:pt x="13" y="28"/>
                      <a:pt x="10" y="27"/>
                    </a:cubicBezTo>
                    <a:cubicBezTo>
                      <a:pt x="6" y="27"/>
                      <a:pt x="0" y="20"/>
                      <a:pt x="1" y="13"/>
                    </a:cubicBezTo>
                    <a:cubicBezTo>
                      <a:pt x="2" y="6"/>
                      <a:pt x="4" y="0"/>
                      <a:pt x="12" y="1"/>
                    </a:cubicBezTo>
                    <a:cubicBezTo>
                      <a:pt x="21" y="2"/>
                      <a:pt x="22" y="8"/>
                      <a:pt x="21" y="1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ś1ïḓé">
                <a:extLst>
                  <a:ext uri="{FF2B5EF4-FFF2-40B4-BE49-F238E27FC236}">
                    <a16:creationId xmlns:a16="http://schemas.microsoft.com/office/drawing/2014/main" id="{8C40D19E-7FEC-4472-A426-2C765AF7B116}"/>
                  </a:ext>
                </a:extLst>
              </p:cNvPr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iṥḻïdè">
                <a:extLst>
                  <a:ext uri="{FF2B5EF4-FFF2-40B4-BE49-F238E27FC236}">
                    <a16:creationId xmlns:a16="http://schemas.microsoft.com/office/drawing/2014/main" id="{1320C817-68DA-45B5-B865-EC6A2198B906}"/>
                  </a:ext>
                </a:extLst>
              </p:cNvPr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ṥľïḍê">
                <a:extLst>
                  <a:ext uri="{FF2B5EF4-FFF2-40B4-BE49-F238E27FC236}">
                    <a16:creationId xmlns:a16="http://schemas.microsoft.com/office/drawing/2014/main" id="{619B7C45-3F1F-4A1A-98A3-031C8E421568}"/>
                  </a:ext>
                </a:extLst>
              </p:cNvPr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ṩḷîdê">
                <a:extLst>
                  <a:ext uri="{FF2B5EF4-FFF2-40B4-BE49-F238E27FC236}">
                    <a16:creationId xmlns:a16="http://schemas.microsoft.com/office/drawing/2014/main" id="{35E55B6C-C5DF-445A-942B-097574CB0A50}"/>
                  </a:ext>
                </a:extLst>
              </p:cNvPr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ïsļïḓè">
                <a:extLst>
                  <a:ext uri="{FF2B5EF4-FFF2-40B4-BE49-F238E27FC236}">
                    <a16:creationId xmlns:a16="http://schemas.microsoft.com/office/drawing/2014/main" id="{C3A1F34E-1FB3-4802-A16C-65973555E0D4}"/>
                  </a:ext>
                </a:extLst>
              </p:cNvPr>
              <p:cNvSpPr/>
              <p:nvPr/>
            </p:nvSpPr>
            <p:spPr bwMode="auto">
              <a:xfrm>
                <a:off x="5159376" y="1360488"/>
                <a:ext cx="71438" cy="57150"/>
              </a:xfrm>
              <a:custGeom>
                <a:avLst/>
                <a:gdLst/>
                <a:ahLst/>
                <a:cxnLst>
                  <a:cxn ang="0">
                    <a:pos x="35" y="30"/>
                  </a:cxn>
                  <a:cxn ang="0">
                    <a:pos x="29" y="32"/>
                  </a:cxn>
                  <a:cxn ang="0">
                    <a:pos x="3" y="22"/>
                  </a:cxn>
                  <a:cxn ang="0">
                    <a:pos x="0" y="17"/>
                  </a:cxn>
                  <a:cxn ang="0">
                    <a:pos x="6" y="3"/>
                  </a:cxn>
                  <a:cxn ang="0">
                    <a:pos x="11" y="0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5" y="30"/>
                  </a:cxn>
                </a:cxnLst>
                <a:rect l="0" t="0" r="r" b="b"/>
                <a:pathLst>
                  <a:path w="41" h="33">
                    <a:moveTo>
                      <a:pt x="35" y="30"/>
                    </a:moveTo>
                    <a:cubicBezTo>
                      <a:pt x="34" y="32"/>
                      <a:pt x="31" y="33"/>
                      <a:pt x="29" y="3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1"/>
                      <a:pt x="0" y="19"/>
                      <a:pt x="0" y="17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0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40" y="12"/>
                      <a:pt x="41" y="14"/>
                      <a:pt x="40" y="16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Sļîḋe">
                <a:extLst>
                  <a:ext uri="{FF2B5EF4-FFF2-40B4-BE49-F238E27FC236}">
                    <a16:creationId xmlns:a16="http://schemas.microsoft.com/office/drawing/2014/main" id="{6E9434F4-9BF1-4DA2-B72F-A1D16389E303}"/>
                  </a:ext>
                </a:extLst>
              </p:cNvPr>
              <p:cNvSpPr/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ślïḍe">
                <a:extLst>
                  <a:ext uri="{FF2B5EF4-FFF2-40B4-BE49-F238E27FC236}">
                    <a16:creationId xmlns:a16="http://schemas.microsoft.com/office/drawing/2014/main" id="{E7C31ED7-05F0-49F9-87E7-AFAFCDAFCEA9}"/>
                  </a:ext>
                </a:extLst>
              </p:cNvPr>
              <p:cNvSpPr/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ṣľiḑê">
                <a:extLst>
                  <a:ext uri="{FF2B5EF4-FFF2-40B4-BE49-F238E27FC236}">
                    <a16:creationId xmlns:a16="http://schemas.microsoft.com/office/drawing/2014/main" id="{174E13E3-5A88-4053-AC86-8689F59AA6FB}"/>
                  </a:ext>
                </a:extLst>
              </p:cNvPr>
              <p:cNvSpPr/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śḻîḍè">
                <a:extLst>
                  <a:ext uri="{FF2B5EF4-FFF2-40B4-BE49-F238E27FC236}">
                    <a16:creationId xmlns:a16="http://schemas.microsoft.com/office/drawing/2014/main" id="{7918A397-C72A-4203-B8FC-E1069B6CCE3D}"/>
                  </a:ext>
                </a:extLst>
              </p:cNvPr>
              <p:cNvSpPr/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î$lidé">
                <a:extLst>
                  <a:ext uri="{FF2B5EF4-FFF2-40B4-BE49-F238E27FC236}">
                    <a16:creationId xmlns:a16="http://schemas.microsoft.com/office/drawing/2014/main" id="{E46AE5EC-5475-4122-B3F7-3401AABFAF01}"/>
                  </a:ext>
                </a:extLst>
              </p:cNvPr>
              <p:cNvSpPr/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$ḷîḑe">
                <a:extLst>
                  <a:ext uri="{FF2B5EF4-FFF2-40B4-BE49-F238E27FC236}">
                    <a16:creationId xmlns:a16="http://schemas.microsoft.com/office/drawing/2014/main" id="{F0C5F1B6-0C67-492B-8200-7A2758DDF0CC}"/>
                  </a:ext>
                </a:extLst>
              </p:cNvPr>
              <p:cNvSpPr/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şlíḍe">
                <a:extLst>
                  <a:ext uri="{FF2B5EF4-FFF2-40B4-BE49-F238E27FC236}">
                    <a16:creationId xmlns:a16="http://schemas.microsoft.com/office/drawing/2014/main" id="{320B429C-AD18-40FB-9463-14C4088F10C7}"/>
                  </a:ext>
                </a:extLst>
              </p:cNvPr>
              <p:cNvSpPr/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S1îďè">
                <a:extLst>
                  <a:ext uri="{FF2B5EF4-FFF2-40B4-BE49-F238E27FC236}">
                    <a16:creationId xmlns:a16="http://schemas.microsoft.com/office/drawing/2014/main" id="{E30DA3AD-B6CD-4BE5-8DA4-FDBC2A5C70B5}"/>
                  </a:ext>
                </a:extLst>
              </p:cNvPr>
              <p:cNvSpPr/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íŝļîḍè">
                <a:extLst>
                  <a:ext uri="{FF2B5EF4-FFF2-40B4-BE49-F238E27FC236}">
                    <a16:creationId xmlns:a16="http://schemas.microsoft.com/office/drawing/2014/main" id="{C873910D-9EE3-41EB-94DE-5553C616B373}"/>
                  </a:ext>
                </a:extLst>
              </p:cNvPr>
              <p:cNvSpPr/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íṥḷiďe">
                <a:extLst>
                  <a:ext uri="{FF2B5EF4-FFF2-40B4-BE49-F238E27FC236}">
                    <a16:creationId xmlns:a16="http://schemas.microsoft.com/office/drawing/2014/main" id="{59EB4A3B-8C68-49EF-B630-0CB20E919F72}"/>
                  </a:ext>
                </a:extLst>
              </p:cNvPr>
              <p:cNvSpPr/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ś1îḓe">
                <a:extLst>
                  <a:ext uri="{FF2B5EF4-FFF2-40B4-BE49-F238E27FC236}">
                    <a16:creationId xmlns:a16="http://schemas.microsoft.com/office/drawing/2014/main" id="{0AC31128-9F3D-4DAB-8E46-CD018BAE56BE}"/>
                  </a:ext>
                </a:extLst>
              </p:cNvPr>
              <p:cNvSpPr/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íSḻíḋé">
                <a:extLst>
                  <a:ext uri="{FF2B5EF4-FFF2-40B4-BE49-F238E27FC236}">
                    <a16:creationId xmlns:a16="http://schemas.microsoft.com/office/drawing/2014/main" id="{783FFDDA-971A-46CC-8E78-E18E120F66CC}"/>
                  </a:ext>
                </a:extLst>
              </p:cNvPr>
              <p:cNvSpPr/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îṡḻïďè">
                <a:extLst>
                  <a:ext uri="{FF2B5EF4-FFF2-40B4-BE49-F238E27FC236}">
                    <a16:creationId xmlns:a16="http://schemas.microsoft.com/office/drawing/2014/main" id="{C6768CD6-0591-4118-87E6-A516146DCF13}"/>
                  </a:ext>
                </a:extLst>
              </p:cNvPr>
              <p:cNvSpPr/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íslïḓè">
                <a:extLst>
                  <a:ext uri="{FF2B5EF4-FFF2-40B4-BE49-F238E27FC236}">
                    <a16:creationId xmlns:a16="http://schemas.microsoft.com/office/drawing/2014/main" id="{9B1402FF-18AD-46E5-B6EB-4A4E729ED24F}"/>
                  </a:ext>
                </a:extLst>
              </p:cNvPr>
              <p:cNvSpPr/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iṩḻíḍe">
                <a:extLst>
                  <a:ext uri="{FF2B5EF4-FFF2-40B4-BE49-F238E27FC236}">
                    <a16:creationId xmlns:a16="http://schemas.microsoft.com/office/drawing/2014/main" id="{544C8FC8-8BC7-4152-BD9E-D2CB7703FE34}"/>
                  </a:ext>
                </a:extLst>
              </p:cNvPr>
              <p:cNvSpPr/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íṣḻiḍe">
                <a:extLst>
                  <a:ext uri="{FF2B5EF4-FFF2-40B4-BE49-F238E27FC236}">
                    <a16:creationId xmlns:a16="http://schemas.microsoft.com/office/drawing/2014/main" id="{9B4D19DD-D2A8-482F-BFCC-3A4815BC6750}"/>
                  </a:ext>
                </a:extLst>
              </p:cNvPr>
              <p:cNvSpPr/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slïḍê">
                <a:extLst>
                  <a:ext uri="{FF2B5EF4-FFF2-40B4-BE49-F238E27FC236}">
                    <a16:creationId xmlns:a16="http://schemas.microsoft.com/office/drawing/2014/main" id="{732954CD-0411-400E-BD94-CA4C0AC92455}"/>
                  </a:ext>
                </a:extLst>
              </p:cNvPr>
              <p:cNvSpPr/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îSľïde">
                <a:extLst>
                  <a:ext uri="{FF2B5EF4-FFF2-40B4-BE49-F238E27FC236}">
                    <a16:creationId xmlns:a16="http://schemas.microsoft.com/office/drawing/2014/main" id="{692EB194-B1DA-4CAA-9F4A-2ABD15780491}"/>
                  </a:ext>
                </a:extLst>
              </p:cNvPr>
              <p:cNvSpPr/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îṥļíḓê">
                <a:extLst>
                  <a:ext uri="{FF2B5EF4-FFF2-40B4-BE49-F238E27FC236}">
                    <a16:creationId xmlns:a16="http://schemas.microsoft.com/office/drawing/2014/main" id="{C4A2A840-6A63-47ED-980D-3AF8872EDF30}"/>
                  </a:ext>
                </a:extLst>
              </p:cNvPr>
              <p:cNvSpPr/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Sļîḍè">
                <a:extLst>
                  <a:ext uri="{FF2B5EF4-FFF2-40B4-BE49-F238E27FC236}">
                    <a16:creationId xmlns:a16="http://schemas.microsoft.com/office/drawing/2014/main" id="{2BA4DCE7-3069-4505-B08C-4FC390B07BEB}"/>
                  </a:ext>
                </a:extLst>
              </p:cNvPr>
              <p:cNvSpPr/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íšļïďé">
                <a:extLst>
                  <a:ext uri="{FF2B5EF4-FFF2-40B4-BE49-F238E27FC236}">
                    <a16:creationId xmlns:a16="http://schemas.microsoft.com/office/drawing/2014/main" id="{C9BDEAF2-17E6-46F5-AE3F-0E9E0E5DBFD4}"/>
                  </a:ext>
                </a:extLst>
              </p:cNvPr>
              <p:cNvSpPr/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ṡḻîďê">
                <a:extLst>
                  <a:ext uri="{FF2B5EF4-FFF2-40B4-BE49-F238E27FC236}">
                    <a16:creationId xmlns:a16="http://schemas.microsoft.com/office/drawing/2014/main" id="{BFF75493-ECB3-4B49-842D-B0684CE0C2A8}"/>
                  </a:ext>
                </a:extLst>
              </p:cNvPr>
              <p:cNvSpPr/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iṥḷíḋé">
                <a:extLst>
                  <a:ext uri="{FF2B5EF4-FFF2-40B4-BE49-F238E27FC236}">
                    <a16:creationId xmlns:a16="http://schemas.microsoft.com/office/drawing/2014/main" id="{CE8D67A6-8C6E-41F1-948E-1FF9A5701A95}"/>
                  </a:ext>
                </a:extLst>
              </p:cNvPr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$ľïḓê">
                <a:extLst>
                  <a:ext uri="{FF2B5EF4-FFF2-40B4-BE49-F238E27FC236}">
                    <a16:creationId xmlns:a16="http://schemas.microsoft.com/office/drawing/2014/main" id="{AF638510-9DA2-4906-A11F-B46DEF0120CA}"/>
                  </a:ext>
                </a:extLst>
              </p:cNvPr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îsḷiḍè">
              <a:extLst>
                <a:ext uri="{FF2B5EF4-FFF2-40B4-BE49-F238E27FC236}">
                  <a16:creationId xmlns:a16="http://schemas.microsoft.com/office/drawing/2014/main" id="{2DB53498-C6A2-42D1-8CB9-5C08DA7CE26C}"/>
                </a:ext>
              </a:extLst>
            </p:cNvPr>
            <p:cNvSpPr/>
            <p:nvPr/>
          </p:nvSpPr>
          <p:spPr bwMode="auto">
            <a:xfrm>
              <a:off x="5375487" y="4124515"/>
              <a:ext cx="463551" cy="433917"/>
            </a:xfrm>
            <a:custGeom>
              <a:avLst/>
              <a:gdLst/>
              <a:ahLst/>
              <a:cxnLst>
                <a:cxn ang="0">
                  <a:pos x="87" y="43"/>
                </a:cxn>
                <a:cxn ang="0">
                  <a:pos x="75" y="28"/>
                </a:cxn>
                <a:cxn ang="0">
                  <a:pos x="60" y="14"/>
                </a:cxn>
                <a:cxn ang="0">
                  <a:pos x="41" y="19"/>
                </a:cxn>
                <a:cxn ang="0">
                  <a:pos x="23" y="26"/>
                </a:cxn>
                <a:cxn ang="0">
                  <a:pos x="6" y="36"/>
                </a:cxn>
                <a:cxn ang="0">
                  <a:pos x="6" y="56"/>
                </a:cxn>
                <a:cxn ang="0">
                  <a:pos x="8" y="76"/>
                </a:cxn>
                <a:cxn ang="0">
                  <a:pos x="14" y="95"/>
                </a:cxn>
                <a:cxn ang="0">
                  <a:pos x="33" y="100"/>
                </a:cxn>
                <a:cxn ang="0">
                  <a:pos x="52" y="103"/>
                </a:cxn>
                <a:cxn ang="0">
                  <a:pos x="72" y="102"/>
                </a:cxn>
                <a:cxn ang="0">
                  <a:pos x="82" y="85"/>
                </a:cxn>
                <a:cxn ang="0">
                  <a:pos x="90" y="67"/>
                </a:cxn>
                <a:cxn ang="0">
                  <a:pos x="53" y="99"/>
                </a:cxn>
                <a:cxn ang="0">
                  <a:pos x="40" y="74"/>
                </a:cxn>
                <a:cxn ang="0">
                  <a:pos x="12" y="76"/>
                </a:cxn>
                <a:cxn ang="0">
                  <a:pos x="40" y="47"/>
                </a:cxn>
                <a:cxn ang="0">
                  <a:pos x="53" y="22"/>
                </a:cxn>
                <a:cxn ang="0">
                  <a:pos x="43" y="71"/>
                </a:cxn>
                <a:cxn ang="0">
                  <a:pos x="37" y="60"/>
                </a:cxn>
                <a:cxn ang="0">
                  <a:pos x="55" y="48"/>
                </a:cxn>
                <a:cxn ang="0">
                  <a:pos x="54" y="70"/>
                </a:cxn>
                <a:cxn ang="0">
                  <a:pos x="84" y="76"/>
                </a:cxn>
                <a:cxn ang="0">
                  <a:pos x="48" y="49"/>
                </a:cxn>
                <a:cxn ang="0">
                  <a:pos x="48" y="67"/>
                </a:cxn>
                <a:cxn ang="0">
                  <a:pos x="113" y="12"/>
                </a:cxn>
                <a:cxn ang="0">
                  <a:pos x="111" y="5"/>
                </a:cxn>
                <a:cxn ang="0">
                  <a:pos x="104" y="3"/>
                </a:cxn>
                <a:cxn ang="0">
                  <a:pos x="97" y="2"/>
                </a:cxn>
                <a:cxn ang="0">
                  <a:pos x="90" y="2"/>
                </a:cxn>
                <a:cxn ang="0">
                  <a:pos x="86" y="8"/>
                </a:cxn>
                <a:cxn ang="0">
                  <a:pos x="84" y="15"/>
                </a:cxn>
                <a:cxn ang="0">
                  <a:pos x="82" y="22"/>
                </a:cxn>
                <a:cxn ang="0">
                  <a:pos x="87" y="27"/>
                </a:cxn>
                <a:cxn ang="0">
                  <a:pos x="93" y="32"/>
                </a:cxn>
                <a:cxn ang="0">
                  <a:pos x="99" y="35"/>
                </a:cxn>
                <a:cxn ang="0">
                  <a:pos x="105" y="32"/>
                </a:cxn>
                <a:cxn ang="0">
                  <a:pos x="111" y="27"/>
                </a:cxn>
                <a:cxn ang="0">
                  <a:pos x="116" y="22"/>
                </a:cxn>
                <a:cxn ang="0">
                  <a:pos x="101" y="32"/>
                </a:cxn>
                <a:cxn ang="0">
                  <a:pos x="96" y="22"/>
                </a:cxn>
                <a:cxn ang="0">
                  <a:pos x="93" y="18"/>
                </a:cxn>
                <a:cxn ang="0">
                  <a:pos x="96" y="13"/>
                </a:cxn>
                <a:cxn ang="0">
                  <a:pos x="101" y="3"/>
                </a:cxn>
                <a:cxn ang="0">
                  <a:pos x="97" y="21"/>
                </a:cxn>
                <a:cxn ang="0">
                  <a:pos x="95" y="17"/>
                </a:cxn>
                <a:cxn ang="0">
                  <a:pos x="102" y="13"/>
                </a:cxn>
                <a:cxn ang="0">
                  <a:pos x="101" y="21"/>
                </a:cxn>
                <a:cxn ang="0">
                  <a:pos x="112" y="23"/>
                </a:cxn>
                <a:cxn ang="0">
                  <a:pos x="99" y="13"/>
                </a:cxn>
                <a:cxn ang="0">
                  <a:pos x="99" y="20"/>
                </a:cxn>
              </a:cxnLst>
              <a:rect l="0" t="0" r="r" b="b"/>
              <a:pathLst>
                <a:path w="117" h="109">
                  <a:moveTo>
                    <a:pt x="90" y="56"/>
                  </a:moveTo>
                  <a:cubicBezTo>
                    <a:pt x="90" y="55"/>
                    <a:pt x="90" y="55"/>
                    <a:pt x="90" y="54"/>
                  </a:cubicBezTo>
                  <a:cubicBezTo>
                    <a:pt x="92" y="53"/>
                    <a:pt x="95" y="49"/>
                    <a:pt x="95" y="48"/>
                  </a:cubicBezTo>
                  <a:cubicBezTo>
                    <a:pt x="94" y="47"/>
                    <a:pt x="90" y="45"/>
                    <a:pt x="88" y="46"/>
                  </a:cubicBezTo>
                  <a:cubicBezTo>
                    <a:pt x="87" y="45"/>
                    <a:pt x="87" y="44"/>
                    <a:pt x="87" y="43"/>
                  </a:cubicBezTo>
                  <a:cubicBezTo>
                    <a:pt x="88" y="42"/>
                    <a:pt x="90" y="37"/>
                    <a:pt x="90" y="36"/>
                  </a:cubicBezTo>
                  <a:cubicBezTo>
                    <a:pt x="89" y="35"/>
                    <a:pt x="84" y="35"/>
                    <a:pt x="82" y="36"/>
                  </a:cubicBezTo>
                  <a:cubicBezTo>
                    <a:pt x="82" y="35"/>
                    <a:pt x="81" y="34"/>
                    <a:pt x="81" y="34"/>
                  </a:cubicBezTo>
                  <a:cubicBezTo>
                    <a:pt x="82" y="32"/>
                    <a:pt x="83" y="27"/>
                    <a:pt x="82" y="26"/>
                  </a:cubicBezTo>
                  <a:cubicBezTo>
                    <a:pt x="81" y="26"/>
                    <a:pt x="76" y="26"/>
                    <a:pt x="75" y="28"/>
                  </a:cubicBezTo>
                  <a:cubicBezTo>
                    <a:pt x="74" y="27"/>
                    <a:pt x="73" y="27"/>
                    <a:pt x="73" y="26"/>
                  </a:cubicBezTo>
                  <a:cubicBezTo>
                    <a:pt x="74" y="24"/>
                    <a:pt x="73" y="19"/>
                    <a:pt x="72" y="19"/>
                  </a:cubicBezTo>
                  <a:cubicBezTo>
                    <a:pt x="71" y="18"/>
                    <a:pt x="67" y="20"/>
                    <a:pt x="65" y="22"/>
                  </a:cubicBezTo>
                  <a:cubicBezTo>
                    <a:pt x="65" y="22"/>
                    <a:pt x="64" y="21"/>
                    <a:pt x="63" y="21"/>
                  </a:cubicBezTo>
                  <a:cubicBezTo>
                    <a:pt x="63" y="19"/>
                    <a:pt x="61" y="14"/>
                    <a:pt x="60" y="14"/>
                  </a:cubicBezTo>
                  <a:cubicBezTo>
                    <a:pt x="59" y="14"/>
                    <a:pt x="55" y="17"/>
                    <a:pt x="55" y="19"/>
                  </a:cubicBezTo>
                  <a:cubicBezTo>
                    <a:pt x="54" y="19"/>
                    <a:pt x="53" y="18"/>
                    <a:pt x="52" y="18"/>
                  </a:cubicBezTo>
                  <a:cubicBezTo>
                    <a:pt x="52" y="16"/>
                    <a:pt x="49" y="12"/>
                    <a:pt x="48" y="12"/>
                  </a:cubicBezTo>
                  <a:cubicBezTo>
                    <a:pt x="47" y="12"/>
                    <a:pt x="44" y="16"/>
                    <a:pt x="44" y="18"/>
                  </a:cubicBezTo>
                  <a:cubicBezTo>
                    <a:pt x="43" y="18"/>
                    <a:pt x="42" y="19"/>
                    <a:pt x="41" y="19"/>
                  </a:cubicBezTo>
                  <a:cubicBezTo>
                    <a:pt x="40" y="17"/>
                    <a:pt x="37" y="14"/>
                    <a:pt x="35" y="14"/>
                  </a:cubicBezTo>
                  <a:cubicBezTo>
                    <a:pt x="34" y="14"/>
                    <a:pt x="32" y="19"/>
                    <a:pt x="33" y="21"/>
                  </a:cubicBezTo>
                  <a:cubicBezTo>
                    <a:pt x="32" y="21"/>
                    <a:pt x="31" y="22"/>
                    <a:pt x="31" y="22"/>
                  </a:cubicBezTo>
                  <a:cubicBezTo>
                    <a:pt x="29" y="20"/>
                    <a:pt x="25" y="18"/>
                    <a:pt x="24" y="19"/>
                  </a:cubicBezTo>
                  <a:cubicBezTo>
                    <a:pt x="23" y="19"/>
                    <a:pt x="22" y="24"/>
                    <a:pt x="23" y="26"/>
                  </a:cubicBezTo>
                  <a:cubicBezTo>
                    <a:pt x="22" y="27"/>
                    <a:pt x="22" y="27"/>
                    <a:pt x="21" y="28"/>
                  </a:cubicBezTo>
                  <a:cubicBezTo>
                    <a:pt x="19" y="26"/>
                    <a:pt x="15" y="26"/>
                    <a:pt x="14" y="26"/>
                  </a:cubicBezTo>
                  <a:cubicBezTo>
                    <a:pt x="13" y="27"/>
                    <a:pt x="14" y="32"/>
                    <a:pt x="15" y="34"/>
                  </a:cubicBezTo>
                  <a:cubicBezTo>
                    <a:pt x="15" y="34"/>
                    <a:pt x="14" y="35"/>
                    <a:pt x="14" y="36"/>
                  </a:cubicBezTo>
                  <a:cubicBezTo>
                    <a:pt x="12" y="35"/>
                    <a:pt x="7" y="35"/>
                    <a:pt x="6" y="36"/>
                  </a:cubicBezTo>
                  <a:cubicBezTo>
                    <a:pt x="6" y="37"/>
                    <a:pt x="7" y="42"/>
                    <a:pt x="9" y="43"/>
                  </a:cubicBezTo>
                  <a:cubicBezTo>
                    <a:pt x="9" y="44"/>
                    <a:pt x="9" y="45"/>
                    <a:pt x="8" y="46"/>
                  </a:cubicBezTo>
                  <a:cubicBezTo>
                    <a:pt x="6" y="45"/>
                    <a:pt x="2" y="47"/>
                    <a:pt x="1" y="48"/>
                  </a:cubicBezTo>
                  <a:cubicBezTo>
                    <a:pt x="1" y="49"/>
                    <a:pt x="4" y="53"/>
                    <a:pt x="6" y="54"/>
                  </a:cubicBezTo>
                  <a:cubicBezTo>
                    <a:pt x="6" y="55"/>
                    <a:pt x="6" y="55"/>
                    <a:pt x="6" y="56"/>
                  </a:cubicBezTo>
                  <a:cubicBezTo>
                    <a:pt x="4" y="56"/>
                    <a:pt x="0" y="59"/>
                    <a:pt x="0" y="61"/>
                  </a:cubicBezTo>
                  <a:cubicBezTo>
                    <a:pt x="0" y="62"/>
                    <a:pt x="4" y="65"/>
                    <a:pt x="6" y="65"/>
                  </a:cubicBezTo>
                  <a:cubicBezTo>
                    <a:pt x="6" y="66"/>
                    <a:pt x="6" y="67"/>
                    <a:pt x="6" y="67"/>
                  </a:cubicBezTo>
                  <a:cubicBezTo>
                    <a:pt x="4" y="68"/>
                    <a:pt x="1" y="72"/>
                    <a:pt x="1" y="73"/>
                  </a:cubicBezTo>
                  <a:cubicBezTo>
                    <a:pt x="2" y="74"/>
                    <a:pt x="6" y="76"/>
                    <a:pt x="8" y="76"/>
                  </a:cubicBezTo>
                  <a:cubicBezTo>
                    <a:pt x="9" y="76"/>
                    <a:pt x="9" y="77"/>
                    <a:pt x="9" y="78"/>
                  </a:cubicBezTo>
                  <a:cubicBezTo>
                    <a:pt x="7" y="79"/>
                    <a:pt x="6" y="84"/>
                    <a:pt x="6" y="85"/>
                  </a:cubicBezTo>
                  <a:cubicBezTo>
                    <a:pt x="7" y="86"/>
                    <a:pt x="12" y="86"/>
                    <a:pt x="14" y="85"/>
                  </a:cubicBezTo>
                  <a:cubicBezTo>
                    <a:pt x="14" y="86"/>
                    <a:pt x="15" y="87"/>
                    <a:pt x="15" y="87"/>
                  </a:cubicBezTo>
                  <a:cubicBezTo>
                    <a:pt x="14" y="89"/>
                    <a:pt x="13" y="94"/>
                    <a:pt x="14" y="95"/>
                  </a:cubicBezTo>
                  <a:cubicBezTo>
                    <a:pt x="15" y="96"/>
                    <a:pt x="20" y="95"/>
                    <a:pt x="21" y="93"/>
                  </a:cubicBezTo>
                  <a:cubicBezTo>
                    <a:pt x="22" y="94"/>
                    <a:pt x="22" y="95"/>
                    <a:pt x="23" y="95"/>
                  </a:cubicBezTo>
                  <a:cubicBezTo>
                    <a:pt x="22" y="97"/>
                    <a:pt x="23" y="102"/>
                    <a:pt x="24" y="102"/>
                  </a:cubicBezTo>
                  <a:cubicBezTo>
                    <a:pt x="25" y="103"/>
                    <a:pt x="29" y="101"/>
                    <a:pt x="31" y="99"/>
                  </a:cubicBezTo>
                  <a:cubicBezTo>
                    <a:pt x="31" y="100"/>
                    <a:pt x="32" y="100"/>
                    <a:pt x="33" y="100"/>
                  </a:cubicBezTo>
                  <a:cubicBezTo>
                    <a:pt x="32" y="102"/>
                    <a:pt x="34" y="107"/>
                    <a:pt x="35" y="107"/>
                  </a:cubicBezTo>
                  <a:cubicBezTo>
                    <a:pt x="37" y="108"/>
                    <a:pt x="40" y="105"/>
                    <a:pt x="41" y="102"/>
                  </a:cubicBezTo>
                  <a:cubicBezTo>
                    <a:pt x="42" y="103"/>
                    <a:pt x="43" y="103"/>
                    <a:pt x="44" y="103"/>
                  </a:cubicBezTo>
                  <a:cubicBezTo>
                    <a:pt x="44" y="105"/>
                    <a:pt x="47" y="109"/>
                    <a:pt x="48" y="109"/>
                  </a:cubicBezTo>
                  <a:cubicBezTo>
                    <a:pt x="49" y="109"/>
                    <a:pt x="52" y="105"/>
                    <a:pt x="52" y="103"/>
                  </a:cubicBezTo>
                  <a:cubicBezTo>
                    <a:pt x="53" y="103"/>
                    <a:pt x="54" y="103"/>
                    <a:pt x="55" y="103"/>
                  </a:cubicBezTo>
                  <a:cubicBezTo>
                    <a:pt x="55" y="105"/>
                    <a:pt x="59" y="108"/>
                    <a:pt x="60" y="107"/>
                  </a:cubicBezTo>
                  <a:cubicBezTo>
                    <a:pt x="61" y="107"/>
                    <a:pt x="63" y="102"/>
                    <a:pt x="63" y="100"/>
                  </a:cubicBezTo>
                  <a:cubicBezTo>
                    <a:pt x="64" y="100"/>
                    <a:pt x="65" y="100"/>
                    <a:pt x="65" y="99"/>
                  </a:cubicBezTo>
                  <a:cubicBezTo>
                    <a:pt x="67" y="101"/>
                    <a:pt x="71" y="103"/>
                    <a:pt x="72" y="102"/>
                  </a:cubicBezTo>
                  <a:cubicBezTo>
                    <a:pt x="73" y="102"/>
                    <a:pt x="74" y="97"/>
                    <a:pt x="73" y="95"/>
                  </a:cubicBezTo>
                  <a:cubicBezTo>
                    <a:pt x="73" y="95"/>
                    <a:pt x="74" y="94"/>
                    <a:pt x="75" y="93"/>
                  </a:cubicBezTo>
                  <a:cubicBezTo>
                    <a:pt x="76" y="95"/>
                    <a:pt x="81" y="96"/>
                    <a:pt x="82" y="95"/>
                  </a:cubicBezTo>
                  <a:cubicBezTo>
                    <a:pt x="83" y="94"/>
                    <a:pt x="82" y="89"/>
                    <a:pt x="81" y="87"/>
                  </a:cubicBezTo>
                  <a:cubicBezTo>
                    <a:pt x="81" y="87"/>
                    <a:pt x="82" y="86"/>
                    <a:pt x="82" y="85"/>
                  </a:cubicBezTo>
                  <a:cubicBezTo>
                    <a:pt x="84" y="86"/>
                    <a:pt x="89" y="86"/>
                    <a:pt x="90" y="85"/>
                  </a:cubicBezTo>
                  <a:cubicBezTo>
                    <a:pt x="90" y="84"/>
                    <a:pt x="88" y="79"/>
                    <a:pt x="87" y="78"/>
                  </a:cubicBezTo>
                  <a:cubicBezTo>
                    <a:pt x="87" y="77"/>
                    <a:pt x="87" y="76"/>
                    <a:pt x="88" y="76"/>
                  </a:cubicBezTo>
                  <a:cubicBezTo>
                    <a:pt x="90" y="76"/>
                    <a:pt x="94" y="74"/>
                    <a:pt x="95" y="73"/>
                  </a:cubicBezTo>
                  <a:cubicBezTo>
                    <a:pt x="95" y="72"/>
                    <a:pt x="92" y="68"/>
                    <a:pt x="90" y="67"/>
                  </a:cubicBezTo>
                  <a:cubicBezTo>
                    <a:pt x="90" y="67"/>
                    <a:pt x="90" y="66"/>
                    <a:pt x="90" y="65"/>
                  </a:cubicBezTo>
                  <a:cubicBezTo>
                    <a:pt x="92" y="65"/>
                    <a:pt x="96" y="62"/>
                    <a:pt x="96" y="61"/>
                  </a:cubicBezTo>
                  <a:cubicBezTo>
                    <a:pt x="96" y="59"/>
                    <a:pt x="92" y="56"/>
                    <a:pt x="90" y="56"/>
                  </a:cubicBezTo>
                  <a:close/>
                  <a:moveTo>
                    <a:pt x="58" y="98"/>
                  </a:moveTo>
                  <a:cubicBezTo>
                    <a:pt x="56" y="99"/>
                    <a:pt x="55" y="99"/>
                    <a:pt x="53" y="99"/>
                  </a:cubicBezTo>
                  <a:cubicBezTo>
                    <a:pt x="54" y="91"/>
                    <a:pt x="59" y="80"/>
                    <a:pt x="56" y="74"/>
                  </a:cubicBezTo>
                  <a:cubicBezTo>
                    <a:pt x="60" y="80"/>
                    <a:pt x="71" y="81"/>
                    <a:pt x="79" y="84"/>
                  </a:cubicBezTo>
                  <a:cubicBezTo>
                    <a:pt x="74" y="91"/>
                    <a:pt x="67" y="96"/>
                    <a:pt x="58" y="98"/>
                  </a:cubicBezTo>
                  <a:close/>
                  <a:moveTo>
                    <a:pt x="17" y="84"/>
                  </a:moveTo>
                  <a:cubicBezTo>
                    <a:pt x="24" y="81"/>
                    <a:pt x="36" y="80"/>
                    <a:pt x="40" y="74"/>
                  </a:cubicBezTo>
                  <a:cubicBezTo>
                    <a:pt x="37" y="80"/>
                    <a:pt x="42" y="91"/>
                    <a:pt x="43" y="99"/>
                  </a:cubicBezTo>
                  <a:cubicBezTo>
                    <a:pt x="33" y="98"/>
                    <a:pt x="23" y="93"/>
                    <a:pt x="17" y="84"/>
                  </a:cubicBezTo>
                  <a:close/>
                  <a:moveTo>
                    <a:pt x="12" y="45"/>
                  </a:moveTo>
                  <a:cubicBezTo>
                    <a:pt x="19" y="50"/>
                    <a:pt x="26" y="60"/>
                    <a:pt x="32" y="61"/>
                  </a:cubicBezTo>
                  <a:cubicBezTo>
                    <a:pt x="26" y="61"/>
                    <a:pt x="19" y="71"/>
                    <a:pt x="12" y="76"/>
                  </a:cubicBezTo>
                  <a:cubicBezTo>
                    <a:pt x="11" y="74"/>
                    <a:pt x="11" y="72"/>
                    <a:pt x="10" y="71"/>
                  </a:cubicBezTo>
                  <a:cubicBezTo>
                    <a:pt x="8" y="62"/>
                    <a:pt x="9" y="53"/>
                    <a:pt x="12" y="45"/>
                  </a:cubicBezTo>
                  <a:close/>
                  <a:moveTo>
                    <a:pt x="38" y="23"/>
                  </a:moveTo>
                  <a:cubicBezTo>
                    <a:pt x="40" y="22"/>
                    <a:pt x="41" y="22"/>
                    <a:pt x="43" y="22"/>
                  </a:cubicBezTo>
                  <a:cubicBezTo>
                    <a:pt x="42" y="30"/>
                    <a:pt x="37" y="41"/>
                    <a:pt x="40" y="47"/>
                  </a:cubicBezTo>
                  <a:cubicBezTo>
                    <a:pt x="36" y="41"/>
                    <a:pt x="24" y="40"/>
                    <a:pt x="17" y="37"/>
                  </a:cubicBezTo>
                  <a:cubicBezTo>
                    <a:pt x="22" y="30"/>
                    <a:pt x="29" y="25"/>
                    <a:pt x="38" y="23"/>
                  </a:cubicBezTo>
                  <a:close/>
                  <a:moveTo>
                    <a:pt x="79" y="37"/>
                  </a:moveTo>
                  <a:cubicBezTo>
                    <a:pt x="71" y="40"/>
                    <a:pt x="60" y="41"/>
                    <a:pt x="56" y="47"/>
                  </a:cubicBezTo>
                  <a:cubicBezTo>
                    <a:pt x="59" y="41"/>
                    <a:pt x="54" y="30"/>
                    <a:pt x="53" y="22"/>
                  </a:cubicBezTo>
                  <a:cubicBezTo>
                    <a:pt x="63" y="23"/>
                    <a:pt x="73" y="29"/>
                    <a:pt x="79" y="37"/>
                  </a:cubicBezTo>
                  <a:close/>
                  <a:moveTo>
                    <a:pt x="54" y="70"/>
                  </a:moveTo>
                  <a:cubicBezTo>
                    <a:pt x="54" y="71"/>
                    <a:pt x="55" y="72"/>
                    <a:pt x="55" y="73"/>
                  </a:cubicBezTo>
                  <a:cubicBezTo>
                    <a:pt x="55" y="72"/>
                    <a:pt x="54" y="71"/>
                    <a:pt x="53" y="71"/>
                  </a:cubicBezTo>
                  <a:cubicBezTo>
                    <a:pt x="51" y="74"/>
                    <a:pt x="45" y="74"/>
                    <a:pt x="43" y="71"/>
                  </a:cubicBezTo>
                  <a:cubicBezTo>
                    <a:pt x="42" y="71"/>
                    <a:pt x="41" y="72"/>
                    <a:pt x="41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37" y="70"/>
                    <a:pt x="35" y="65"/>
                    <a:pt x="37" y="62"/>
                  </a:cubicBezTo>
                  <a:cubicBezTo>
                    <a:pt x="36" y="61"/>
                    <a:pt x="35" y="61"/>
                    <a:pt x="34" y="61"/>
                  </a:cubicBezTo>
                  <a:cubicBezTo>
                    <a:pt x="35" y="61"/>
                    <a:pt x="36" y="60"/>
                    <a:pt x="37" y="60"/>
                  </a:cubicBezTo>
                  <a:cubicBezTo>
                    <a:pt x="35" y="56"/>
                    <a:pt x="37" y="51"/>
                    <a:pt x="42" y="51"/>
                  </a:cubicBezTo>
                  <a:cubicBezTo>
                    <a:pt x="41" y="50"/>
                    <a:pt x="41" y="49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5" y="47"/>
                    <a:pt x="51" y="47"/>
                    <a:pt x="53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9"/>
                    <a:pt x="54" y="50"/>
                    <a:pt x="54" y="51"/>
                  </a:cubicBezTo>
                  <a:cubicBezTo>
                    <a:pt x="59" y="51"/>
                    <a:pt x="61" y="56"/>
                    <a:pt x="59" y="60"/>
                  </a:cubicBezTo>
                  <a:cubicBezTo>
                    <a:pt x="60" y="60"/>
                    <a:pt x="61" y="61"/>
                    <a:pt x="62" y="61"/>
                  </a:cubicBezTo>
                  <a:cubicBezTo>
                    <a:pt x="61" y="61"/>
                    <a:pt x="60" y="61"/>
                    <a:pt x="59" y="62"/>
                  </a:cubicBezTo>
                  <a:cubicBezTo>
                    <a:pt x="61" y="65"/>
                    <a:pt x="59" y="70"/>
                    <a:pt x="54" y="70"/>
                  </a:cubicBezTo>
                  <a:close/>
                  <a:moveTo>
                    <a:pt x="84" y="76"/>
                  </a:moveTo>
                  <a:cubicBezTo>
                    <a:pt x="77" y="71"/>
                    <a:pt x="70" y="61"/>
                    <a:pt x="63" y="61"/>
                  </a:cubicBezTo>
                  <a:cubicBezTo>
                    <a:pt x="70" y="60"/>
                    <a:pt x="77" y="50"/>
                    <a:pt x="84" y="45"/>
                  </a:cubicBezTo>
                  <a:cubicBezTo>
                    <a:pt x="85" y="47"/>
                    <a:pt x="85" y="49"/>
                    <a:pt x="86" y="50"/>
                  </a:cubicBezTo>
                  <a:cubicBezTo>
                    <a:pt x="88" y="59"/>
                    <a:pt x="87" y="68"/>
                    <a:pt x="84" y="76"/>
                  </a:cubicBezTo>
                  <a:close/>
                  <a:moveTo>
                    <a:pt x="48" y="49"/>
                  </a:moveTo>
                  <a:cubicBezTo>
                    <a:pt x="42" y="49"/>
                    <a:pt x="37" y="54"/>
                    <a:pt x="37" y="61"/>
                  </a:cubicBezTo>
                  <a:cubicBezTo>
                    <a:pt x="37" y="67"/>
                    <a:pt x="42" y="72"/>
                    <a:pt x="48" y="72"/>
                  </a:cubicBezTo>
                  <a:cubicBezTo>
                    <a:pt x="54" y="72"/>
                    <a:pt x="59" y="67"/>
                    <a:pt x="59" y="61"/>
                  </a:cubicBezTo>
                  <a:cubicBezTo>
                    <a:pt x="59" y="54"/>
                    <a:pt x="54" y="49"/>
                    <a:pt x="48" y="49"/>
                  </a:cubicBezTo>
                  <a:close/>
                  <a:moveTo>
                    <a:pt x="48" y="67"/>
                  </a:moveTo>
                  <a:cubicBezTo>
                    <a:pt x="44" y="67"/>
                    <a:pt x="42" y="64"/>
                    <a:pt x="42" y="61"/>
                  </a:cubicBezTo>
                  <a:cubicBezTo>
                    <a:pt x="42" y="57"/>
                    <a:pt x="44" y="54"/>
                    <a:pt x="48" y="54"/>
                  </a:cubicBezTo>
                  <a:cubicBezTo>
                    <a:pt x="51" y="54"/>
                    <a:pt x="54" y="57"/>
                    <a:pt x="54" y="61"/>
                  </a:cubicBezTo>
                  <a:cubicBezTo>
                    <a:pt x="54" y="64"/>
                    <a:pt x="51" y="67"/>
                    <a:pt x="48" y="67"/>
                  </a:cubicBezTo>
                  <a:close/>
                  <a:moveTo>
                    <a:pt x="117" y="18"/>
                  </a:moveTo>
                  <a:cubicBezTo>
                    <a:pt x="117" y="17"/>
                    <a:pt x="115" y="16"/>
                    <a:pt x="114" y="16"/>
                  </a:cubicBezTo>
                  <a:cubicBezTo>
                    <a:pt x="114" y="16"/>
                    <a:pt x="114" y="15"/>
                    <a:pt x="114" y="15"/>
                  </a:cubicBezTo>
                  <a:cubicBezTo>
                    <a:pt x="115" y="15"/>
                    <a:pt x="116" y="13"/>
                    <a:pt x="116" y="13"/>
                  </a:cubicBezTo>
                  <a:cubicBezTo>
                    <a:pt x="116" y="13"/>
                    <a:pt x="114" y="12"/>
                    <a:pt x="113" y="12"/>
                  </a:cubicBezTo>
                  <a:cubicBezTo>
                    <a:pt x="113" y="12"/>
                    <a:pt x="113" y="11"/>
                    <a:pt x="113" y="11"/>
                  </a:cubicBezTo>
                  <a:cubicBezTo>
                    <a:pt x="114" y="11"/>
                    <a:pt x="114" y="9"/>
                    <a:pt x="114" y="9"/>
                  </a:cubicBezTo>
                  <a:cubicBezTo>
                    <a:pt x="114" y="8"/>
                    <a:pt x="112" y="8"/>
                    <a:pt x="112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1" y="7"/>
                    <a:pt x="112" y="5"/>
                    <a:pt x="111" y="5"/>
                  </a:cubicBezTo>
                  <a:cubicBezTo>
                    <a:pt x="111" y="5"/>
                    <a:pt x="109" y="5"/>
                    <a:pt x="109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8" y="2"/>
                    <a:pt x="108" y="2"/>
                  </a:cubicBezTo>
                  <a:cubicBezTo>
                    <a:pt x="107" y="2"/>
                    <a:pt x="106" y="3"/>
                    <a:pt x="105" y="3"/>
                  </a:cubicBezTo>
                  <a:cubicBezTo>
                    <a:pt x="105" y="3"/>
                    <a:pt x="105" y="3"/>
                    <a:pt x="104" y="3"/>
                  </a:cubicBezTo>
                  <a:cubicBezTo>
                    <a:pt x="105" y="2"/>
                    <a:pt x="104" y="1"/>
                    <a:pt x="103" y="0"/>
                  </a:cubicBezTo>
                  <a:cubicBezTo>
                    <a:pt x="103" y="0"/>
                    <a:pt x="102" y="1"/>
                    <a:pt x="101" y="2"/>
                  </a:cubicBezTo>
                  <a:cubicBezTo>
                    <a:pt x="101" y="2"/>
                    <a:pt x="101" y="2"/>
                    <a:pt x="100" y="2"/>
                  </a:cubicBezTo>
                  <a:cubicBezTo>
                    <a:pt x="100" y="1"/>
                    <a:pt x="99" y="0"/>
                    <a:pt x="99" y="0"/>
                  </a:cubicBezTo>
                  <a:cubicBezTo>
                    <a:pt x="98" y="0"/>
                    <a:pt x="97" y="1"/>
                    <a:pt x="97" y="2"/>
                  </a:cubicBezTo>
                  <a:cubicBezTo>
                    <a:pt x="97" y="2"/>
                    <a:pt x="97" y="2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ubicBezTo>
                    <a:pt x="94" y="1"/>
                    <a:pt x="93" y="2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2" y="3"/>
                    <a:pt x="90" y="2"/>
                    <a:pt x="90" y="2"/>
                  </a:cubicBezTo>
                  <a:cubicBezTo>
                    <a:pt x="90" y="2"/>
                    <a:pt x="89" y="4"/>
                    <a:pt x="90" y="5"/>
                  </a:cubicBezTo>
                  <a:cubicBezTo>
                    <a:pt x="90" y="5"/>
                    <a:pt x="89" y="5"/>
                    <a:pt x="89" y="6"/>
                  </a:cubicBezTo>
                  <a:cubicBezTo>
                    <a:pt x="88" y="5"/>
                    <a:pt x="87" y="5"/>
                    <a:pt x="86" y="5"/>
                  </a:cubicBezTo>
                  <a:cubicBezTo>
                    <a:pt x="86" y="5"/>
                    <a:pt x="86" y="7"/>
                    <a:pt x="87" y="8"/>
                  </a:cubicBezTo>
                  <a:cubicBezTo>
                    <a:pt x="87" y="8"/>
                    <a:pt x="86" y="8"/>
                    <a:pt x="86" y="8"/>
                  </a:cubicBezTo>
                  <a:cubicBezTo>
                    <a:pt x="86" y="8"/>
                    <a:pt x="84" y="8"/>
                    <a:pt x="84" y="9"/>
                  </a:cubicBezTo>
                  <a:cubicBezTo>
                    <a:pt x="83" y="9"/>
                    <a:pt x="84" y="11"/>
                    <a:pt x="85" y="11"/>
                  </a:cubicBezTo>
                  <a:cubicBezTo>
                    <a:pt x="85" y="11"/>
                    <a:pt x="84" y="12"/>
                    <a:pt x="84" y="12"/>
                  </a:cubicBezTo>
                  <a:cubicBezTo>
                    <a:pt x="84" y="12"/>
                    <a:pt x="82" y="13"/>
                    <a:pt x="82" y="13"/>
                  </a:cubicBezTo>
                  <a:cubicBezTo>
                    <a:pt x="82" y="13"/>
                    <a:pt x="83" y="15"/>
                    <a:pt x="84" y="15"/>
                  </a:cubicBezTo>
                  <a:cubicBezTo>
                    <a:pt x="83" y="15"/>
                    <a:pt x="83" y="16"/>
                    <a:pt x="83" y="16"/>
                  </a:cubicBezTo>
                  <a:cubicBezTo>
                    <a:pt x="83" y="16"/>
                    <a:pt x="81" y="17"/>
                    <a:pt x="81" y="18"/>
                  </a:cubicBezTo>
                  <a:cubicBezTo>
                    <a:pt x="81" y="18"/>
                    <a:pt x="83" y="19"/>
                    <a:pt x="83" y="19"/>
                  </a:cubicBezTo>
                  <a:cubicBezTo>
                    <a:pt x="83" y="19"/>
                    <a:pt x="83" y="20"/>
                    <a:pt x="84" y="20"/>
                  </a:cubicBezTo>
                  <a:cubicBezTo>
                    <a:pt x="83" y="20"/>
                    <a:pt x="82" y="22"/>
                    <a:pt x="82" y="22"/>
                  </a:cubicBezTo>
                  <a:cubicBezTo>
                    <a:pt x="82" y="23"/>
                    <a:pt x="84" y="23"/>
                    <a:pt x="84" y="23"/>
                  </a:cubicBezTo>
                  <a:cubicBezTo>
                    <a:pt x="84" y="23"/>
                    <a:pt x="85" y="24"/>
                    <a:pt x="85" y="24"/>
                  </a:cubicBezTo>
                  <a:cubicBezTo>
                    <a:pt x="84" y="24"/>
                    <a:pt x="83" y="26"/>
                    <a:pt x="84" y="26"/>
                  </a:cubicBezTo>
                  <a:cubicBezTo>
                    <a:pt x="84" y="27"/>
                    <a:pt x="86" y="27"/>
                    <a:pt x="86" y="27"/>
                  </a:cubicBezTo>
                  <a:cubicBezTo>
                    <a:pt x="86" y="27"/>
                    <a:pt x="87" y="27"/>
                    <a:pt x="87" y="27"/>
                  </a:cubicBezTo>
                  <a:cubicBezTo>
                    <a:pt x="86" y="28"/>
                    <a:pt x="86" y="30"/>
                    <a:pt x="86" y="30"/>
                  </a:cubicBezTo>
                  <a:cubicBezTo>
                    <a:pt x="87" y="30"/>
                    <a:pt x="88" y="30"/>
                    <a:pt x="89" y="30"/>
                  </a:cubicBezTo>
                  <a:cubicBezTo>
                    <a:pt x="89" y="30"/>
                    <a:pt x="90" y="30"/>
                    <a:pt x="90" y="30"/>
                  </a:cubicBezTo>
                  <a:cubicBezTo>
                    <a:pt x="89" y="31"/>
                    <a:pt x="90" y="33"/>
                    <a:pt x="90" y="33"/>
                  </a:cubicBezTo>
                  <a:cubicBezTo>
                    <a:pt x="90" y="33"/>
                    <a:pt x="92" y="32"/>
                    <a:pt x="93" y="32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93" y="33"/>
                    <a:pt x="94" y="35"/>
                    <a:pt x="94" y="35"/>
                  </a:cubicBezTo>
                  <a:cubicBezTo>
                    <a:pt x="95" y="35"/>
                    <a:pt x="96" y="34"/>
                    <a:pt x="96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7" y="34"/>
                    <a:pt x="98" y="35"/>
                    <a:pt x="99" y="35"/>
                  </a:cubicBezTo>
                  <a:cubicBezTo>
                    <a:pt x="99" y="35"/>
                    <a:pt x="100" y="34"/>
                    <a:pt x="100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2" y="34"/>
                    <a:pt x="103" y="35"/>
                    <a:pt x="103" y="35"/>
                  </a:cubicBezTo>
                  <a:cubicBezTo>
                    <a:pt x="104" y="35"/>
                    <a:pt x="105" y="33"/>
                    <a:pt x="104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3"/>
                    <a:pt x="108" y="33"/>
                  </a:cubicBezTo>
                  <a:cubicBezTo>
                    <a:pt x="108" y="33"/>
                    <a:pt x="108" y="31"/>
                    <a:pt x="108" y="30"/>
                  </a:cubicBezTo>
                  <a:cubicBezTo>
                    <a:pt x="108" y="30"/>
                    <a:pt x="108" y="30"/>
                    <a:pt x="109" y="30"/>
                  </a:cubicBezTo>
                  <a:cubicBezTo>
                    <a:pt x="109" y="30"/>
                    <a:pt x="111" y="30"/>
                    <a:pt x="111" y="30"/>
                  </a:cubicBezTo>
                  <a:cubicBezTo>
                    <a:pt x="112" y="30"/>
                    <a:pt x="111" y="28"/>
                    <a:pt x="111" y="27"/>
                  </a:cubicBezTo>
                  <a:cubicBezTo>
                    <a:pt x="111" y="27"/>
                    <a:pt x="111" y="27"/>
                    <a:pt x="112" y="27"/>
                  </a:cubicBezTo>
                  <a:cubicBezTo>
                    <a:pt x="112" y="27"/>
                    <a:pt x="114" y="27"/>
                    <a:pt x="114" y="26"/>
                  </a:cubicBezTo>
                  <a:cubicBezTo>
                    <a:pt x="114" y="26"/>
                    <a:pt x="114" y="24"/>
                    <a:pt x="113" y="24"/>
                  </a:cubicBezTo>
                  <a:cubicBezTo>
                    <a:pt x="113" y="24"/>
                    <a:pt x="113" y="23"/>
                    <a:pt x="113" y="23"/>
                  </a:cubicBezTo>
                  <a:cubicBezTo>
                    <a:pt x="114" y="23"/>
                    <a:pt x="116" y="23"/>
                    <a:pt x="116" y="22"/>
                  </a:cubicBezTo>
                  <a:cubicBezTo>
                    <a:pt x="116" y="22"/>
                    <a:pt x="115" y="20"/>
                    <a:pt x="114" y="20"/>
                  </a:cubicBezTo>
                  <a:cubicBezTo>
                    <a:pt x="114" y="20"/>
                    <a:pt x="114" y="19"/>
                    <a:pt x="114" y="19"/>
                  </a:cubicBezTo>
                  <a:cubicBezTo>
                    <a:pt x="115" y="19"/>
                    <a:pt x="117" y="18"/>
                    <a:pt x="117" y="18"/>
                  </a:cubicBezTo>
                  <a:close/>
                  <a:moveTo>
                    <a:pt x="103" y="31"/>
                  </a:moveTo>
                  <a:cubicBezTo>
                    <a:pt x="102" y="32"/>
                    <a:pt x="101" y="32"/>
                    <a:pt x="101" y="32"/>
                  </a:cubicBezTo>
                  <a:cubicBezTo>
                    <a:pt x="101" y="29"/>
                    <a:pt x="103" y="25"/>
                    <a:pt x="102" y="22"/>
                  </a:cubicBezTo>
                  <a:cubicBezTo>
                    <a:pt x="103" y="25"/>
                    <a:pt x="107" y="25"/>
                    <a:pt x="110" y="26"/>
                  </a:cubicBezTo>
                  <a:cubicBezTo>
                    <a:pt x="108" y="29"/>
                    <a:pt x="106" y="31"/>
                    <a:pt x="103" y="31"/>
                  </a:cubicBezTo>
                  <a:close/>
                  <a:moveTo>
                    <a:pt x="87" y="26"/>
                  </a:moveTo>
                  <a:cubicBezTo>
                    <a:pt x="90" y="25"/>
                    <a:pt x="95" y="25"/>
                    <a:pt x="96" y="22"/>
                  </a:cubicBezTo>
                  <a:cubicBezTo>
                    <a:pt x="95" y="25"/>
                    <a:pt x="97" y="29"/>
                    <a:pt x="97" y="32"/>
                  </a:cubicBezTo>
                  <a:cubicBezTo>
                    <a:pt x="93" y="31"/>
                    <a:pt x="90" y="29"/>
                    <a:pt x="87" y="26"/>
                  </a:cubicBezTo>
                  <a:close/>
                  <a:moveTo>
                    <a:pt x="85" y="21"/>
                  </a:moveTo>
                  <a:cubicBezTo>
                    <a:pt x="84" y="18"/>
                    <a:pt x="84" y="15"/>
                    <a:pt x="86" y="12"/>
                  </a:cubicBezTo>
                  <a:cubicBezTo>
                    <a:pt x="88" y="14"/>
                    <a:pt x="91" y="18"/>
                    <a:pt x="93" y="18"/>
                  </a:cubicBezTo>
                  <a:cubicBezTo>
                    <a:pt x="91" y="18"/>
                    <a:pt x="88" y="21"/>
                    <a:pt x="86" y="23"/>
                  </a:cubicBezTo>
                  <a:cubicBezTo>
                    <a:pt x="85" y="23"/>
                    <a:pt x="85" y="22"/>
                    <a:pt x="85" y="21"/>
                  </a:cubicBezTo>
                  <a:close/>
                  <a:moveTo>
                    <a:pt x="95" y="4"/>
                  </a:moveTo>
                  <a:cubicBezTo>
                    <a:pt x="96" y="4"/>
                    <a:pt x="96" y="3"/>
                    <a:pt x="97" y="3"/>
                  </a:cubicBezTo>
                  <a:cubicBezTo>
                    <a:pt x="97" y="7"/>
                    <a:pt x="95" y="11"/>
                    <a:pt x="96" y="13"/>
                  </a:cubicBezTo>
                  <a:cubicBezTo>
                    <a:pt x="95" y="11"/>
                    <a:pt x="90" y="10"/>
                    <a:pt x="87" y="9"/>
                  </a:cubicBezTo>
                  <a:cubicBezTo>
                    <a:pt x="89" y="6"/>
                    <a:pt x="92" y="5"/>
                    <a:pt x="95" y="4"/>
                  </a:cubicBezTo>
                  <a:close/>
                  <a:moveTo>
                    <a:pt x="110" y="9"/>
                  </a:moveTo>
                  <a:cubicBezTo>
                    <a:pt x="107" y="10"/>
                    <a:pt x="103" y="11"/>
                    <a:pt x="102" y="13"/>
                  </a:cubicBezTo>
                  <a:cubicBezTo>
                    <a:pt x="103" y="11"/>
                    <a:pt x="101" y="7"/>
                    <a:pt x="101" y="3"/>
                  </a:cubicBezTo>
                  <a:cubicBezTo>
                    <a:pt x="104" y="4"/>
                    <a:pt x="108" y="6"/>
                    <a:pt x="110" y="9"/>
                  </a:cubicBezTo>
                  <a:close/>
                  <a:moveTo>
                    <a:pt x="101" y="21"/>
                  </a:moveTo>
                  <a:cubicBezTo>
                    <a:pt x="101" y="21"/>
                    <a:pt x="101" y="22"/>
                    <a:pt x="102" y="22"/>
                  </a:cubicBezTo>
                  <a:cubicBezTo>
                    <a:pt x="101" y="22"/>
                    <a:pt x="101" y="22"/>
                    <a:pt x="101" y="21"/>
                  </a:cubicBezTo>
                  <a:cubicBezTo>
                    <a:pt x="100" y="23"/>
                    <a:pt x="98" y="23"/>
                    <a:pt x="97" y="21"/>
                  </a:cubicBezTo>
                  <a:cubicBezTo>
                    <a:pt x="97" y="22"/>
                    <a:pt x="96" y="22"/>
                    <a:pt x="96" y="22"/>
                  </a:cubicBezTo>
                  <a:cubicBezTo>
                    <a:pt x="96" y="22"/>
                    <a:pt x="97" y="21"/>
                    <a:pt x="97" y="21"/>
                  </a:cubicBezTo>
                  <a:cubicBezTo>
                    <a:pt x="95" y="21"/>
                    <a:pt x="94" y="19"/>
                    <a:pt x="95" y="18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4" y="18"/>
                    <a:pt x="94" y="17"/>
                    <a:pt x="95" y="17"/>
                  </a:cubicBezTo>
                  <a:cubicBezTo>
                    <a:pt x="94" y="16"/>
                    <a:pt x="95" y="14"/>
                    <a:pt x="97" y="14"/>
                  </a:cubicBezTo>
                  <a:cubicBezTo>
                    <a:pt x="97" y="14"/>
                    <a:pt x="96" y="13"/>
                    <a:pt x="96" y="13"/>
                  </a:cubicBezTo>
                  <a:cubicBezTo>
                    <a:pt x="96" y="13"/>
                    <a:pt x="97" y="14"/>
                    <a:pt x="97" y="14"/>
                  </a:cubicBezTo>
                  <a:cubicBezTo>
                    <a:pt x="98" y="13"/>
                    <a:pt x="100" y="13"/>
                    <a:pt x="101" y="14"/>
                  </a:cubicBezTo>
                  <a:cubicBezTo>
                    <a:pt x="101" y="14"/>
                    <a:pt x="101" y="13"/>
                    <a:pt x="102" y="13"/>
                  </a:cubicBezTo>
                  <a:cubicBezTo>
                    <a:pt x="101" y="13"/>
                    <a:pt x="101" y="14"/>
                    <a:pt x="101" y="14"/>
                  </a:cubicBezTo>
                  <a:cubicBezTo>
                    <a:pt x="103" y="14"/>
                    <a:pt x="104" y="16"/>
                    <a:pt x="103" y="17"/>
                  </a:cubicBezTo>
                  <a:cubicBezTo>
                    <a:pt x="103" y="17"/>
                    <a:pt x="104" y="18"/>
                    <a:pt x="104" y="18"/>
                  </a:cubicBezTo>
                  <a:cubicBezTo>
                    <a:pt x="104" y="18"/>
                    <a:pt x="103" y="18"/>
                    <a:pt x="103" y="18"/>
                  </a:cubicBezTo>
                  <a:cubicBezTo>
                    <a:pt x="104" y="19"/>
                    <a:pt x="103" y="21"/>
                    <a:pt x="101" y="21"/>
                  </a:cubicBezTo>
                  <a:close/>
                  <a:moveTo>
                    <a:pt x="112" y="23"/>
                  </a:moveTo>
                  <a:cubicBezTo>
                    <a:pt x="110" y="21"/>
                    <a:pt x="107" y="18"/>
                    <a:pt x="104" y="18"/>
                  </a:cubicBezTo>
                  <a:cubicBezTo>
                    <a:pt x="107" y="18"/>
                    <a:pt x="110" y="14"/>
                    <a:pt x="112" y="12"/>
                  </a:cubicBezTo>
                  <a:cubicBezTo>
                    <a:pt x="112" y="13"/>
                    <a:pt x="113" y="13"/>
                    <a:pt x="113" y="14"/>
                  </a:cubicBezTo>
                  <a:cubicBezTo>
                    <a:pt x="114" y="17"/>
                    <a:pt x="113" y="20"/>
                    <a:pt x="112" y="23"/>
                  </a:cubicBezTo>
                  <a:close/>
                  <a:moveTo>
                    <a:pt x="99" y="13"/>
                  </a:moveTo>
                  <a:cubicBezTo>
                    <a:pt x="97" y="13"/>
                    <a:pt x="95" y="15"/>
                    <a:pt x="95" y="18"/>
                  </a:cubicBezTo>
                  <a:cubicBezTo>
                    <a:pt x="95" y="20"/>
                    <a:pt x="97" y="22"/>
                    <a:pt x="99" y="22"/>
                  </a:cubicBezTo>
                  <a:cubicBezTo>
                    <a:pt x="101" y="22"/>
                    <a:pt x="103" y="20"/>
                    <a:pt x="103" y="18"/>
                  </a:cubicBezTo>
                  <a:cubicBezTo>
                    <a:pt x="103" y="15"/>
                    <a:pt x="101" y="13"/>
                    <a:pt x="99" y="13"/>
                  </a:cubicBezTo>
                  <a:close/>
                  <a:moveTo>
                    <a:pt x="99" y="20"/>
                  </a:moveTo>
                  <a:cubicBezTo>
                    <a:pt x="98" y="20"/>
                    <a:pt x="97" y="19"/>
                    <a:pt x="97" y="18"/>
                  </a:cubicBezTo>
                  <a:cubicBezTo>
                    <a:pt x="97" y="16"/>
                    <a:pt x="98" y="15"/>
                    <a:pt x="99" y="15"/>
                  </a:cubicBezTo>
                  <a:cubicBezTo>
                    <a:pt x="100" y="15"/>
                    <a:pt x="101" y="16"/>
                    <a:pt x="101" y="18"/>
                  </a:cubicBezTo>
                  <a:cubicBezTo>
                    <a:pt x="101" y="19"/>
                    <a:pt x="100" y="20"/>
                    <a:pt x="9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îṣḷïḓê">
              <a:extLst>
                <a:ext uri="{FF2B5EF4-FFF2-40B4-BE49-F238E27FC236}">
                  <a16:creationId xmlns:a16="http://schemas.microsoft.com/office/drawing/2014/main" id="{C7B035A0-E61B-42B1-971B-38A2105A6398}"/>
                </a:ext>
              </a:extLst>
            </p:cNvPr>
            <p:cNvGrpSpPr/>
            <p:nvPr/>
          </p:nvGrpSpPr>
          <p:grpSpPr>
            <a:xfrm>
              <a:off x="7506970" y="2120031"/>
              <a:ext cx="1233377" cy="304800"/>
              <a:chOff x="5257800" y="1733550"/>
              <a:chExt cx="925033" cy="228600"/>
            </a:xfrm>
          </p:grpSpPr>
          <p:cxnSp>
            <p:nvCxnSpPr>
              <p:cNvPr id="25" name="Straight Connector 90">
                <a:extLst>
                  <a:ext uri="{FF2B5EF4-FFF2-40B4-BE49-F238E27FC236}">
                    <a16:creationId xmlns:a16="http://schemas.microsoft.com/office/drawing/2014/main" id="{5A9621DC-8850-4AAA-8132-DA317CBF95DD}"/>
                  </a:ext>
                </a:extLst>
              </p:cNvPr>
              <p:cNvCxnSpPr/>
              <p:nvPr/>
            </p:nvCxnSpPr>
            <p:spPr>
              <a:xfrm flipV="1">
                <a:off x="5257800" y="1733550"/>
                <a:ext cx="304800" cy="22860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91">
                <a:extLst>
                  <a:ext uri="{FF2B5EF4-FFF2-40B4-BE49-F238E27FC236}">
                    <a16:creationId xmlns:a16="http://schemas.microsoft.com/office/drawing/2014/main" id="{E72B221F-21E3-40C9-8CC5-39CFBE761712}"/>
                  </a:ext>
                </a:extLst>
              </p:cNvPr>
              <p:cNvCxnSpPr/>
              <p:nvPr/>
            </p:nvCxnSpPr>
            <p:spPr>
              <a:xfrm>
                <a:off x="5573233" y="1733550"/>
                <a:ext cx="609600" cy="158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iš1iḍè">
              <a:extLst>
                <a:ext uri="{FF2B5EF4-FFF2-40B4-BE49-F238E27FC236}">
                  <a16:creationId xmlns:a16="http://schemas.microsoft.com/office/drawing/2014/main" id="{69598CA1-EF31-475E-9E7B-123E47C7BAC2}"/>
                </a:ext>
              </a:extLst>
            </p:cNvPr>
            <p:cNvGrpSpPr/>
            <p:nvPr/>
          </p:nvGrpSpPr>
          <p:grpSpPr>
            <a:xfrm>
              <a:off x="7506969" y="4886123"/>
              <a:ext cx="1219200" cy="306917"/>
              <a:chOff x="5181600" y="3638550"/>
              <a:chExt cx="914400" cy="230188"/>
            </a:xfrm>
          </p:grpSpPr>
          <p:cxnSp>
            <p:nvCxnSpPr>
              <p:cNvPr id="23" name="Straight Connector 93">
                <a:extLst>
                  <a:ext uri="{FF2B5EF4-FFF2-40B4-BE49-F238E27FC236}">
                    <a16:creationId xmlns:a16="http://schemas.microsoft.com/office/drawing/2014/main" id="{CC6D8A8C-EAF1-49EE-A8C6-094F735F6AC1}"/>
                  </a:ext>
                </a:extLst>
              </p:cNvPr>
              <p:cNvCxnSpPr/>
              <p:nvPr/>
            </p:nvCxnSpPr>
            <p:spPr>
              <a:xfrm rot="16200000" flipH="1">
                <a:off x="5181600" y="3638550"/>
                <a:ext cx="228600" cy="22860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94">
                <a:extLst>
                  <a:ext uri="{FF2B5EF4-FFF2-40B4-BE49-F238E27FC236}">
                    <a16:creationId xmlns:a16="http://schemas.microsoft.com/office/drawing/2014/main" id="{962195A6-EDD9-4C14-A397-48421F7E020B}"/>
                  </a:ext>
                </a:extLst>
              </p:cNvPr>
              <p:cNvCxnSpPr/>
              <p:nvPr/>
            </p:nvCxnSpPr>
            <p:spPr>
              <a:xfrm>
                <a:off x="5410200" y="3867150"/>
                <a:ext cx="685800" cy="158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íśḷiḑé">
              <a:extLst>
                <a:ext uri="{FF2B5EF4-FFF2-40B4-BE49-F238E27FC236}">
                  <a16:creationId xmlns:a16="http://schemas.microsoft.com/office/drawing/2014/main" id="{62B9E207-048C-49CB-9B0F-EFB4183B0B9F}"/>
                </a:ext>
              </a:extLst>
            </p:cNvPr>
            <p:cNvGrpSpPr/>
            <p:nvPr/>
          </p:nvGrpSpPr>
          <p:grpSpPr>
            <a:xfrm>
              <a:off x="3504025" y="2192425"/>
              <a:ext cx="1355861" cy="309955"/>
              <a:chOff x="3408325" y="2192425"/>
              <a:chExt cx="1355861" cy="309955"/>
            </a:xfrm>
          </p:grpSpPr>
          <p:cxnSp>
            <p:nvCxnSpPr>
              <p:cNvPr id="21" name="Straight Connector 97">
                <a:extLst>
                  <a:ext uri="{FF2B5EF4-FFF2-40B4-BE49-F238E27FC236}">
                    <a16:creationId xmlns:a16="http://schemas.microsoft.com/office/drawing/2014/main" id="{73AACE49-EDDE-478F-B05B-B77426CC8204}"/>
                  </a:ext>
                </a:extLst>
              </p:cNvPr>
              <p:cNvCxnSpPr/>
              <p:nvPr/>
            </p:nvCxnSpPr>
            <p:spPr>
              <a:xfrm rot="5400000" flipH="1">
                <a:off x="4459386" y="2197580"/>
                <a:ext cx="304800" cy="30480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98">
                <a:extLst>
                  <a:ext uri="{FF2B5EF4-FFF2-40B4-BE49-F238E27FC236}">
                    <a16:creationId xmlns:a16="http://schemas.microsoft.com/office/drawing/2014/main" id="{30547D3D-2433-4764-A085-2FDB99B7F227}"/>
                  </a:ext>
                </a:extLst>
              </p:cNvPr>
              <p:cNvCxnSpPr/>
              <p:nvPr/>
            </p:nvCxnSpPr>
            <p:spPr>
              <a:xfrm flipH="1">
                <a:off x="3408325" y="2192425"/>
                <a:ext cx="1056544" cy="419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ïśļïḓè">
              <a:extLst>
                <a:ext uri="{FF2B5EF4-FFF2-40B4-BE49-F238E27FC236}">
                  <a16:creationId xmlns:a16="http://schemas.microsoft.com/office/drawing/2014/main" id="{281E888E-D60A-458A-A34E-9D10B96CFA45}"/>
                </a:ext>
              </a:extLst>
            </p:cNvPr>
            <p:cNvGrpSpPr/>
            <p:nvPr/>
          </p:nvGrpSpPr>
          <p:grpSpPr>
            <a:xfrm>
              <a:off x="3504025" y="4890939"/>
              <a:ext cx="1564545" cy="325768"/>
              <a:chOff x="3408325" y="4890939"/>
              <a:chExt cx="1564545" cy="325768"/>
            </a:xfrm>
          </p:grpSpPr>
          <p:cxnSp>
            <p:nvCxnSpPr>
              <p:cNvPr id="19" name="Straight Connector 101">
                <a:extLst>
                  <a:ext uri="{FF2B5EF4-FFF2-40B4-BE49-F238E27FC236}">
                    <a16:creationId xmlns:a16="http://schemas.microsoft.com/office/drawing/2014/main" id="{60DB315B-8D70-4C84-BA24-5B17C99239FF}"/>
                  </a:ext>
                </a:extLst>
              </p:cNvPr>
              <p:cNvCxnSpPr/>
              <p:nvPr/>
            </p:nvCxnSpPr>
            <p:spPr>
              <a:xfrm rot="10800000" flipV="1">
                <a:off x="4566470" y="4890939"/>
                <a:ext cx="406400" cy="30480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02">
                <a:extLst>
                  <a:ext uri="{FF2B5EF4-FFF2-40B4-BE49-F238E27FC236}">
                    <a16:creationId xmlns:a16="http://schemas.microsoft.com/office/drawing/2014/main" id="{FD0F6437-872B-4DAC-9FDD-BB5D761A9ADA}"/>
                  </a:ext>
                </a:extLst>
              </p:cNvPr>
              <p:cNvCxnSpPr/>
              <p:nvPr/>
            </p:nvCxnSpPr>
            <p:spPr>
              <a:xfrm flipH="1">
                <a:off x="3408325" y="5195740"/>
                <a:ext cx="1143968" cy="20967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î$ļïḍè">
              <a:extLst>
                <a:ext uri="{FF2B5EF4-FFF2-40B4-BE49-F238E27FC236}">
                  <a16:creationId xmlns:a16="http://schemas.microsoft.com/office/drawing/2014/main" id="{A6FAB2DF-80E1-40A9-9F4E-AA2B96747319}"/>
                </a:ext>
              </a:extLst>
            </p:cNvPr>
            <p:cNvSpPr/>
            <p:nvPr/>
          </p:nvSpPr>
          <p:spPr bwMode="auto">
            <a:xfrm>
              <a:off x="6651019" y="4057208"/>
              <a:ext cx="367124" cy="475826"/>
            </a:xfrm>
            <a:custGeom>
              <a:avLst/>
              <a:gdLst/>
              <a:ahLst/>
              <a:cxnLst>
                <a:cxn ang="0">
                  <a:pos x="96" y="84"/>
                </a:cxn>
                <a:cxn ang="0">
                  <a:pos x="80" y="109"/>
                </a:cxn>
                <a:cxn ang="0">
                  <a:pos x="78" y="123"/>
                </a:cxn>
                <a:cxn ang="0">
                  <a:pos x="51" y="95"/>
                </a:cxn>
                <a:cxn ang="0">
                  <a:pos x="70" y="70"/>
                </a:cxn>
                <a:cxn ang="0">
                  <a:pos x="67" y="89"/>
                </a:cxn>
                <a:cxn ang="0">
                  <a:pos x="83" y="77"/>
                </a:cxn>
                <a:cxn ang="0">
                  <a:pos x="85" y="48"/>
                </a:cxn>
                <a:cxn ang="0">
                  <a:pos x="0" y="48"/>
                </a:cxn>
                <a:cxn ang="0">
                  <a:pos x="3" y="93"/>
                </a:cxn>
                <a:cxn ang="0">
                  <a:pos x="18" y="116"/>
                </a:cxn>
                <a:cxn ang="0">
                  <a:pos x="44" y="123"/>
                </a:cxn>
                <a:cxn ang="0">
                  <a:pos x="42" y="89"/>
                </a:cxn>
                <a:cxn ang="0">
                  <a:pos x="18" y="77"/>
                </a:cxn>
                <a:cxn ang="0">
                  <a:pos x="25" y="91"/>
                </a:cxn>
                <a:cxn ang="0">
                  <a:pos x="11" y="72"/>
                </a:cxn>
                <a:cxn ang="0">
                  <a:pos x="0" y="48"/>
                </a:cxn>
                <a:cxn ang="0">
                  <a:pos x="48" y="70"/>
                </a:cxn>
                <a:cxn ang="0">
                  <a:pos x="48" y="0"/>
                </a:cxn>
                <a:cxn ang="0">
                  <a:pos x="77" y="33"/>
                </a:cxn>
                <a:cxn ang="0">
                  <a:pos x="62" y="22"/>
                </a:cxn>
                <a:cxn ang="0">
                  <a:pos x="77" y="33"/>
                </a:cxn>
                <a:cxn ang="0">
                  <a:pos x="50" y="24"/>
                </a:cxn>
                <a:cxn ang="0">
                  <a:pos x="60" y="33"/>
                </a:cxn>
                <a:cxn ang="0">
                  <a:pos x="57" y="19"/>
                </a:cxn>
                <a:cxn ang="0">
                  <a:pos x="50" y="20"/>
                </a:cxn>
                <a:cxn ang="0">
                  <a:pos x="45" y="7"/>
                </a:cxn>
                <a:cxn ang="0">
                  <a:pos x="46" y="20"/>
                </a:cxn>
                <a:cxn ang="0">
                  <a:pos x="45" y="7"/>
                </a:cxn>
                <a:cxn ang="0">
                  <a:pos x="36" y="33"/>
                </a:cxn>
                <a:cxn ang="0">
                  <a:pos x="46" y="24"/>
                </a:cxn>
                <a:cxn ang="0">
                  <a:pos x="33" y="22"/>
                </a:cxn>
                <a:cxn ang="0">
                  <a:pos x="19" y="33"/>
                </a:cxn>
                <a:cxn ang="0">
                  <a:pos x="33" y="22"/>
                </a:cxn>
                <a:cxn ang="0">
                  <a:pos x="24" y="52"/>
                </a:cxn>
                <a:cxn ang="0">
                  <a:pos x="31" y="37"/>
                </a:cxn>
                <a:cxn ang="0">
                  <a:pos x="37" y="47"/>
                </a:cxn>
                <a:cxn ang="0">
                  <a:pos x="46" y="37"/>
                </a:cxn>
                <a:cxn ang="0">
                  <a:pos x="37" y="47"/>
                </a:cxn>
                <a:cxn ang="0">
                  <a:pos x="45" y="64"/>
                </a:cxn>
                <a:cxn ang="0">
                  <a:pos x="46" y="50"/>
                </a:cxn>
                <a:cxn ang="0">
                  <a:pos x="50" y="64"/>
                </a:cxn>
                <a:cxn ang="0">
                  <a:pos x="50" y="50"/>
                </a:cxn>
                <a:cxn ang="0">
                  <a:pos x="50" y="64"/>
                </a:cxn>
                <a:cxn ang="0">
                  <a:pos x="60" y="37"/>
                </a:cxn>
                <a:cxn ang="0">
                  <a:pos x="50" y="46"/>
                </a:cxn>
                <a:cxn ang="0">
                  <a:pos x="62" y="48"/>
                </a:cxn>
                <a:cxn ang="0">
                  <a:pos x="77" y="37"/>
                </a:cxn>
                <a:cxn ang="0">
                  <a:pos x="62" y="48"/>
                </a:cxn>
                <a:cxn ang="0">
                  <a:pos x="61" y="18"/>
                </a:cxn>
                <a:cxn ang="0">
                  <a:pos x="56" y="7"/>
                </a:cxn>
                <a:cxn ang="0">
                  <a:pos x="34" y="18"/>
                </a:cxn>
                <a:cxn ang="0">
                  <a:pos x="27" y="15"/>
                </a:cxn>
                <a:cxn ang="0">
                  <a:pos x="34" y="52"/>
                </a:cxn>
                <a:cxn ang="0">
                  <a:pos x="39" y="63"/>
                </a:cxn>
                <a:cxn ang="0">
                  <a:pos x="61" y="52"/>
                </a:cxn>
                <a:cxn ang="0">
                  <a:pos x="69" y="55"/>
                </a:cxn>
              </a:cxnLst>
              <a:rect l="0" t="0" r="r" b="b"/>
              <a:pathLst>
                <a:path w="96" h="123">
                  <a:moveTo>
                    <a:pt x="96" y="48"/>
                  </a:moveTo>
                  <a:cubicBezTo>
                    <a:pt x="96" y="57"/>
                    <a:pt x="96" y="82"/>
                    <a:pt x="96" y="84"/>
                  </a:cubicBezTo>
                  <a:cubicBezTo>
                    <a:pt x="96" y="88"/>
                    <a:pt x="94" y="91"/>
                    <a:pt x="92" y="93"/>
                  </a:cubicBezTo>
                  <a:cubicBezTo>
                    <a:pt x="91" y="95"/>
                    <a:pt x="82" y="107"/>
                    <a:pt x="80" y="109"/>
                  </a:cubicBezTo>
                  <a:cubicBezTo>
                    <a:pt x="78" y="111"/>
                    <a:pt x="78" y="113"/>
                    <a:pt x="78" y="116"/>
                  </a:cubicBezTo>
                  <a:cubicBezTo>
                    <a:pt x="78" y="118"/>
                    <a:pt x="78" y="123"/>
                    <a:pt x="78" y="123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1" y="123"/>
                    <a:pt x="51" y="98"/>
                    <a:pt x="51" y="95"/>
                  </a:cubicBezTo>
                  <a:cubicBezTo>
                    <a:pt x="51" y="93"/>
                    <a:pt x="52" y="91"/>
                    <a:pt x="53" y="89"/>
                  </a:cubicBezTo>
                  <a:cubicBezTo>
                    <a:pt x="57" y="84"/>
                    <a:pt x="67" y="73"/>
                    <a:pt x="70" y="70"/>
                  </a:cubicBezTo>
                  <a:cubicBezTo>
                    <a:pt x="75" y="65"/>
                    <a:pt x="82" y="71"/>
                    <a:pt x="78" y="77"/>
                  </a:cubicBezTo>
                  <a:cubicBezTo>
                    <a:pt x="76" y="79"/>
                    <a:pt x="69" y="87"/>
                    <a:pt x="67" y="89"/>
                  </a:cubicBezTo>
                  <a:cubicBezTo>
                    <a:pt x="65" y="91"/>
                    <a:pt x="68" y="93"/>
                    <a:pt x="70" y="91"/>
                  </a:cubicBezTo>
                  <a:cubicBezTo>
                    <a:pt x="72" y="89"/>
                    <a:pt x="81" y="79"/>
                    <a:pt x="83" y="77"/>
                  </a:cubicBezTo>
                  <a:cubicBezTo>
                    <a:pt x="84" y="76"/>
                    <a:pt x="85" y="74"/>
                    <a:pt x="85" y="72"/>
                  </a:cubicBezTo>
                  <a:cubicBezTo>
                    <a:pt x="85" y="70"/>
                    <a:pt x="85" y="55"/>
                    <a:pt x="85" y="48"/>
                  </a:cubicBezTo>
                  <a:cubicBezTo>
                    <a:pt x="85" y="39"/>
                    <a:pt x="96" y="39"/>
                    <a:pt x="96" y="48"/>
                  </a:cubicBezTo>
                  <a:close/>
                  <a:moveTo>
                    <a:pt x="0" y="48"/>
                  </a:moveTo>
                  <a:cubicBezTo>
                    <a:pt x="0" y="57"/>
                    <a:pt x="0" y="82"/>
                    <a:pt x="0" y="84"/>
                  </a:cubicBezTo>
                  <a:cubicBezTo>
                    <a:pt x="0" y="88"/>
                    <a:pt x="1" y="91"/>
                    <a:pt x="3" y="93"/>
                  </a:cubicBezTo>
                  <a:cubicBezTo>
                    <a:pt x="5" y="95"/>
                    <a:pt x="14" y="107"/>
                    <a:pt x="16" y="109"/>
                  </a:cubicBezTo>
                  <a:cubicBezTo>
                    <a:pt x="17" y="111"/>
                    <a:pt x="18" y="113"/>
                    <a:pt x="18" y="116"/>
                  </a:cubicBezTo>
                  <a:cubicBezTo>
                    <a:pt x="18" y="118"/>
                    <a:pt x="18" y="123"/>
                    <a:pt x="18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98"/>
                    <a:pt x="44" y="95"/>
                  </a:cubicBezTo>
                  <a:cubicBezTo>
                    <a:pt x="44" y="93"/>
                    <a:pt x="43" y="91"/>
                    <a:pt x="42" y="89"/>
                  </a:cubicBezTo>
                  <a:cubicBezTo>
                    <a:pt x="38" y="84"/>
                    <a:pt x="29" y="73"/>
                    <a:pt x="26" y="70"/>
                  </a:cubicBezTo>
                  <a:cubicBezTo>
                    <a:pt x="21" y="65"/>
                    <a:pt x="13" y="71"/>
                    <a:pt x="18" y="77"/>
                  </a:cubicBezTo>
                  <a:cubicBezTo>
                    <a:pt x="20" y="79"/>
                    <a:pt x="27" y="87"/>
                    <a:pt x="28" y="89"/>
                  </a:cubicBezTo>
                  <a:cubicBezTo>
                    <a:pt x="30" y="91"/>
                    <a:pt x="28" y="93"/>
                    <a:pt x="25" y="91"/>
                  </a:cubicBezTo>
                  <a:cubicBezTo>
                    <a:pt x="24" y="89"/>
                    <a:pt x="14" y="79"/>
                    <a:pt x="13" y="77"/>
                  </a:cubicBezTo>
                  <a:cubicBezTo>
                    <a:pt x="12" y="76"/>
                    <a:pt x="11" y="74"/>
                    <a:pt x="11" y="72"/>
                  </a:cubicBezTo>
                  <a:cubicBezTo>
                    <a:pt x="11" y="70"/>
                    <a:pt x="11" y="55"/>
                    <a:pt x="11" y="48"/>
                  </a:cubicBezTo>
                  <a:cubicBezTo>
                    <a:pt x="11" y="39"/>
                    <a:pt x="0" y="39"/>
                    <a:pt x="0" y="48"/>
                  </a:cubicBezTo>
                  <a:close/>
                  <a:moveTo>
                    <a:pt x="83" y="35"/>
                  </a:moveTo>
                  <a:cubicBezTo>
                    <a:pt x="83" y="54"/>
                    <a:pt x="67" y="70"/>
                    <a:pt x="48" y="70"/>
                  </a:cubicBezTo>
                  <a:cubicBezTo>
                    <a:pt x="29" y="70"/>
                    <a:pt x="13" y="54"/>
                    <a:pt x="13" y="35"/>
                  </a:cubicBezTo>
                  <a:cubicBezTo>
                    <a:pt x="13" y="16"/>
                    <a:pt x="29" y="0"/>
                    <a:pt x="48" y="0"/>
                  </a:cubicBezTo>
                  <a:cubicBezTo>
                    <a:pt x="67" y="0"/>
                    <a:pt x="83" y="16"/>
                    <a:pt x="83" y="35"/>
                  </a:cubicBezTo>
                  <a:close/>
                  <a:moveTo>
                    <a:pt x="77" y="33"/>
                  </a:moveTo>
                  <a:cubicBezTo>
                    <a:pt x="76" y="28"/>
                    <a:pt x="74" y="23"/>
                    <a:pt x="72" y="19"/>
                  </a:cubicBezTo>
                  <a:cubicBezTo>
                    <a:pt x="69" y="20"/>
                    <a:pt x="66" y="21"/>
                    <a:pt x="62" y="22"/>
                  </a:cubicBezTo>
                  <a:cubicBezTo>
                    <a:pt x="63" y="26"/>
                    <a:pt x="64" y="29"/>
                    <a:pt x="64" y="33"/>
                  </a:cubicBezTo>
                  <a:lnTo>
                    <a:pt x="77" y="33"/>
                  </a:lnTo>
                  <a:close/>
                  <a:moveTo>
                    <a:pt x="58" y="23"/>
                  </a:moveTo>
                  <a:cubicBezTo>
                    <a:pt x="56" y="24"/>
                    <a:pt x="53" y="24"/>
                    <a:pt x="50" y="2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30"/>
                    <a:pt x="59" y="26"/>
                    <a:pt x="58" y="23"/>
                  </a:cubicBezTo>
                  <a:close/>
                  <a:moveTo>
                    <a:pt x="57" y="19"/>
                  </a:moveTo>
                  <a:cubicBezTo>
                    <a:pt x="55" y="14"/>
                    <a:pt x="53" y="10"/>
                    <a:pt x="50" y="6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2" y="20"/>
                    <a:pt x="55" y="20"/>
                    <a:pt x="57" y="19"/>
                  </a:cubicBezTo>
                  <a:close/>
                  <a:moveTo>
                    <a:pt x="45" y="7"/>
                  </a:moveTo>
                  <a:cubicBezTo>
                    <a:pt x="42" y="11"/>
                    <a:pt x="40" y="15"/>
                    <a:pt x="38" y="19"/>
                  </a:cubicBezTo>
                  <a:cubicBezTo>
                    <a:pt x="41" y="19"/>
                    <a:pt x="43" y="20"/>
                    <a:pt x="46" y="20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7"/>
                    <a:pt x="45" y="7"/>
                    <a:pt x="45" y="7"/>
                  </a:cubicBezTo>
                  <a:close/>
                  <a:moveTo>
                    <a:pt x="37" y="23"/>
                  </a:moveTo>
                  <a:cubicBezTo>
                    <a:pt x="36" y="26"/>
                    <a:pt x="36" y="29"/>
                    <a:pt x="36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3" y="24"/>
                    <a:pt x="40" y="24"/>
                    <a:pt x="37" y="23"/>
                  </a:cubicBezTo>
                  <a:close/>
                  <a:moveTo>
                    <a:pt x="33" y="22"/>
                  </a:moveTo>
                  <a:cubicBezTo>
                    <a:pt x="30" y="21"/>
                    <a:pt x="27" y="20"/>
                    <a:pt x="24" y="18"/>
                  </a:cubicBezTo>
                  <a:cubicBezTo>
                    <a:pt x="21" y="22"/>
                    <a:pt x="19" y="27"/>
                    <a:pt x="19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29"/>
                    <a:pt x="32" y="25"/>
                    <a:pt x="33" y="22"/>
                  </a:cubicBezTo>
                  <a:close/>
                  <a:moveTo>
                    <a:pt x="19" y="37"/>
                  </a:moveTo>
                  <a:cubicBezTo>
                    <a:pt x="19" y="43"/>
                    <a:pt x="21" y="48"/>
                    <a:pt x="24" y="52"/>
                  </a:cubicBezTo>
                  <a:cubicBezTo>
                    <a:pt x="27" y="51"/>
                    <a:pt x="30" y="49"/>
                    <a:pt x="33" y="48"/>
                  </a:cubicBezTo>
                  <a:cubicBezTo>
                    <a:pt x="32" y="45"/>
                    <a:pt x="32" y="41"/>
                    <a:pt x="31" y="37"/>
                  </a:cubicBezTo>
                  <a:lnTo>
                    <a:pt x="19" y="37"/>
                  </a:lnTo>
                  <a:close/>
                  <a:moveTo>
                    <a:pt x="37" y="47"/>
                  </a:moveTo>
                  <a:cubicBezTo>
                    <a:pt x="40" y="47"/>
                    <a:pt x="43" y="46"/>
                    <a:pt x="46" y="46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1"/>
                    <a:pt x="36" y="44"/>
                    <a:pt x="37" y="47"/>
                  </a:cubicBezTo>
                  <a:close/>
                  <a:moveTo>
                    <a:pt x="38" y="51"/>
                  </a:moveTo>
                  <a:cubicBezTo>
                    <a:pt x="40" y="56"/>
                    <a:pt x="43" y="60"/>
                    <a:pt x="45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3" y="51"/>
                    <a:pt x="41" y="51"/>
                    <a:pt x="38" y="51"/>
                  </a:cubicBezTo>
                  <a:close/>
                  <a:moveTo>
                    <a:pt x="50" y="64"/>
                  </a:moveTo>
                  <a:cubicBezTo>
                    <a:pt x="53" y="60"/>
                    <a:pt x="55" y="56"/>
                    <a:pt x="57" y="51"/>
                  </a:cubicBezTo>
                  <a:cubicBezTo>
                    <a:pt x="55" y="51"/>
                    <a:pt x="52" y="50"/>
                    <a:pt x="50" y="50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4"/>
                    <a:pt x="50" y="64"/>
                    <a:pt x="50" y="64"/>
                  </a:cubicBezTo>
                  <a:close/>
                  <a:moveTo>
                    <a:pt x="58" y="47"/>
                  </a:moveTo>
                  <a:cubicBezTo>
                    <a:pt x="59" y="44"/>
                    <a:pt x="60" y="41"/>
                    <a:pt x="6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3" y="46"/>
                    <a:pt x="56" y="47"/>
                    <a:pt x="58" y="47"/>
                  </a:cubicBezTo>
                  <a:close/>
                  <a:moveTo>
                    <a:pt x="62" y="48"/>
                  </a:moveTo>
                  <a:cubicBezTo>
                    <a:pt x="66" y="49"/>
                    <a:pt x="69" y="50"/>
                    <a:pt x="71" y="52"/>
                  </a:cubicBezTo>
                  <a:cubicBezTo>
                    <a:pt x="74" y="47"/>
                    <a:pt x="76" y="42"/>
                    <a:pt x="77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41"/>
                    <a:pt x="63" y="45"/>
                    <a:pt x="62" y="48"/>
                  </a:cubicBezTo>
                  <a:close/>
                  <a:moveTo>
                    <a:pt x="56" y="7"/>
                  </a:moveTo>
                  <a:cubicBezTo>
                    <a:pt x="58" y="11"/>
                    <a:pt x="60" y="14"/>
                    <a:pt x="61" y="18"/>
                  </a:cubicBezTo>
                  <a:cubicBezTo>
                    <a:pt x="64" y="17"/>
                    <a:pt x="66" y="16"/>
                    <a:pt x="69" y="15"/>
                  </a:cubicBezTo>
                  <a:cubicBezTo>
                    <a:pt x="65" y="12"/>
                    <a:pt x="61" y="9"/>
                    <a:pt x="56" y="7"/>
                  </a:cubicBezTo>
                  <a:close/>
                  <a:moveTo>
                    <a:pt x="27" y="15"/>
                  </a:moveTo>
                  <a:cubicBezTo>
                    <a:pt x="29" y="16"/>
                    <a:pt x="32" y="17"/>
                    <a:pt x="34" y="18"/>
                  </a:cubicBezTo>
                  <a:cubicBezTo>
                    <a:pt x="36" y="14"/>
                    <a:pt x="37" y="11"/>
                    <a:pt x="40" y="7"/>
                  </a:cubicBezTo>
                  <a:cubicBezTo>
                    <a:pt x="35" y="9"/>
                    <a:pt x="30" y="11"/>
                    <a:pt x="27" y="15"/>
                  </a:cubicBezTo>
                  <a:close/>
                  <a:moveTo>
                    <a:pt x="39" y="63"/>
                  </a:moveTo>
                  <a:cubicBezTo>
                    <a:pt x="37" y="60"/>
                    <a:pt x="36" y="56"/>
                    <a:pt x="34" y="52"/>
                  </a:cubicBezTo>
                  <a:cubicBezTo>
                    <a:pt x="32" y="53"/>
                    <a:pt x="29" y="54"/>
                    <a:pt x="27" y="55"/>
                  </a:cubicBezTo>
                  <a:cubicBezTo>
                    <a:pt x="31" y="59"/>
                    <a:pt x="35" y="61"/>
                    <a:pt x="39" y="63"/>
                  </a:cubicBezTo>
                  <a:close/>
                  <a:moveTo>
                    <a:pt x="69" y="55"/>
                  </a:moveTo>
                  <a:cubicBezTo>
                    <a:pt x="66" y="54"/>
                    <a:pt x="64" y="53"/>
                    <a:pt x="61" y="52"/>
                  </a:cubicBezTo>
                  <a:cubicBezTo>
                    <a:pt x="60" y="56"/>
                    <a:pt x="58" y="59"/>
                    <a:pt x="56" y="63"/>
                  </a:cubicBezTo>
                  <a:cubicBezTo>
                    <a:pt x="61" y="61"/>
                    <a:pt x="65" y="58"/>
                    <a:pt x="69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3" name="矩形 72">
            <a:extLst>
              <a:ext uri="{FF2B5EF4-FFF2-40B4-BE49-F238E27FC236}">
                <a16:creationId xmlns:a16="http://schemas.microsoft.com/office/drawing/2014/main" id="{36D57898-8069-474B-887F-0062616BA8F3}"/>
              </a:ext>
            </a:extLst>
          </p:cNvPr>
          <p:cNvSpPr/>
          <p:nvPr/>
        </p:nvSpPr>
        <p:spPr>
          <a:xfrm>
            <a:off x="665429" y="1824643"/>
            <a:ext cx="3410257" cy="1337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  <a:defRPr/>
            </a:pPr>
            <a:r>
              <a:rPr lang="zh-CN" altLang="en-US" sz="2000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点击此处添加标题</a:t>
            </a:r>
          </a:p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E2149EDA-31C5-486A-BC8E-2AD0E141D3DD}"/>
              </a:ext>
            </a:extLst>
          </p:cNvPr>
          <p:cNvSpPr/>
          <p:nvPr/>
        </p:nvSpPr>
        <p:spPr>
          <a:xfrm>
            <a:off x="665429" y="3880924"/>
            <a:ext cx="3410257" cy="1337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  <a:defRPr/>
            </a:pPr>
            <a:r>
              <a:rPr lang="zh-CN" altLang="en-US" sz="2000" kern="0" spc="50" dirty="0">
                <a:solidFill>
                  <a:srgbClr val="0E2C33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点击此处添加标题</a:t>
            </a:r>
          </a:p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1F87CE3F-2D32-4600-ABD6-7774733CA51D}"/>
              </a:ext>
            </a:extLst>
          </p:cNvPr>
          <p:cNvSpPr/>
          <p:nvPr/>
        </p:nvSpPr>
        <p:spPr>
          <a:xfrm>
            <a:off x="7905102" y="1769055"/>
            <a:ext cx="3410257" cy="1337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0000"/>
              </a:lnSpc>
              <a:defRPr/>
            </a:pPr>
            <a:r>
              <a:rPr lang="zh-CN" altLang="en-US" sz="2000" kern="0" spc="50" dirty="0">
                <a:solidFill>
                  <a:srgbClr val="0E2C33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点击此处添加标题</a:t>
            </a:r>
          </a:p>
          <a:p>
            <a:pPr algn="r"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677D2812-87B5-4B56-BD51-3D6C940CA86B}"/>
              </a:ext>
            </a:extLst>
          </p:cNvPr>
          <p:cNvSpPr/>
          <p:nvPr/>
        </p:nvSpPr>
        <p:spPr>
          <a:xfrm>
            <a:off x="7950315" y="3806500"/>
            <a:ext cx="3410257" cy="1337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0000"/>
              </a:lnSpc>
              <a:defRPr/>
            </a:pPr>
            <a:r>
              <a:rPr lang="zh-CN" altLang="en-US" sz="2000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点击此处添加标题</a:t>
            </a:r>
          </a:p>
          <a:p>
            <a:pPr algn="r"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</a:t>
            </a: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962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A3B041A-7131-43EF-83C8-31193A2190CD}"/>
              </a:ext>
            </a:extLst>
          </p:cNvPr>
          <p:cNvSpPr txBox="1"/>
          <p:nvPr/>
        </p:nvSpPr>
        <p:spPr>
          <a:xfrm>
            <a:off x="3005743" y="2889110"/>
            <a:ext cx="1266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2C81DCD-C373-4619-916C-E83886645CF4}"/>
              </a:ext>
            </a:extLst>
          </p:cNvPr>
          <p:cNvSpPr txBox="1"/>
          <p:nvPr/>
        </p:nvSpPr>
        <p:spPr>
          <a:xfrm>
            <a:off x="4359232" y="2967335"/>
            <a:ext cx="5896602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 击 此 处 即 可 添 加 标 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8C26655-7D1D-4B95-9403-B2B616817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231" y="3396941"/>
            <a:ext cx="5998474" cy="603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342857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9EA5289-B463-4D29-A7EC-98B52DEA4EFE}"/>
              </a:ext>
            </a:extLst>
          </p:cNvPr>
          <p:cNvSpPr/>
          <p:nvPr/>
        </p:nvSpPr>
        <p:spPr>
          <a:xfrm>
            <a:off x="347889" y="291548"/>
            <a:ext cx="11489635" cy="62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BC89FA4-C0A8-4AB1-9AAB-2381187006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506" y="1970925"/>
            <a:ext cx="4756273" cy="3173326"/>
          </a:xfrm>
          <a:prstGeom prst="rect">
            <a:avLst/>
          </a:prstGeom>
        </p:spPr>
      </p:pic>
      <p:sp>
        <p:nvSpPr>
          <p:cNvPr id="7" name="Oval 38">
            <a:extLst>
              <a:ext uri="{FF2B5EF4-FFF2-40B4-BE49-F238E27FC236}">
                <a16:creationId xmlns:a16="http://schemas.microsoft.com/office/drawing/2014/main" id="{2BA51D2E-8485-4950-AF06-3933B47C5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5134" y="2106382"/>
            <a:ext cx="508072" cy="51227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1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Line 39">
            <a:extLst>
              <a:ext uri="{FF2B5EF4-FFF2-40B4-BE49-F238E27FC236}">
                <a16:creationId xmlns:a16="http://schemas.microsoft.com/office/drawing/2014/main" id="{D71A12C4-8E9A-436F-8107-5DB7DBBD325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5134" y="2788711"/>
            <a:ext cx="3936511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Oval 40">
            <a:extLst>
              <a:ext uri="{FF2B5EF4-FFF2-40B4-BE49-F238E27FC236}">
                <a16:creationId xmlns:a16="http://schemas.microsoft.com/office/drawing/2014/main" id="{4C176F46-29E7-4811-9D1C-FA85C3927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5134" y="3330375"/>
            <a:ext cx="508072" cy="510171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Line 41">
            <a:extLst>
              <a:ext uri="{FF2B5EF4-FFF2-40B4-BE49-F238E27FC236}">
                <a16:creationId xmlns:a16="http://schemas.microsoft.com/office/drawing/2014/main" id="{564AF7F7-FFC2-4407-B085-3970B46B59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5134" y="4010604"/>
            <a:ext cx="3936511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Oval 42">
            <a:extLst>
              <a:ext uri="{FF2B5EF4-FFF2-40B4-BE49-F238E27FC236}">
                <a16:creationId xmlns:a16="http://schemas.microsoft.com/office/drawing/2014/main" id="{72155D32-DDFF-4F4F-85D7-54BAD9071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5134" y="4552267"/>
            <a:ext cx="508072" cy="5101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1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DC29784-DAA7-4EAB-B810-0D743E006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6085" y="1970925"/>
            <a:ext cx="171752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YOUR TITTLE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E4EDFF4-5080-4E60-B6F8-80E9C3F9189E}"/>
              </a:ext>
            </a:extLst>
          </p:cNvPr>
          <p:cNvSpPr/>
          <p:nvPr/>
        </p:nvSpPr>
        <p:spPr>
          <a:xfrm>
            <a:off x="1811234" y="2342783"/>
            <a:ext cx="408446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at once.</a:t>
            </a:r>
            <a:endParaRPr lang="en-US" altLang="zh-CN" sz="1100" dirty="0">
              <a:solidFill>
                <a:srgbClr val="B2874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0DE7979-EA78-43A4-B26F-0FFF8F64B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3206" y="3159671"/>
            <a:ext cx="171752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YOUR TITTLE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628A3F4-DE91-4AAE-9912-6E6920462E16}"/>
              </a:ext>
            </a:extLst>
          </p:cNvPr>
          <p:cNvSpPr/>
          <p:nvPr/>
        </p:nvSpPr>
        <p:spPr>
          <a:xfrm>
            <a:off x="1788355" y="3531529"/>
            <a:ext cx="408446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at once.</a:t>
            </a:r>
            <a:endParaRPr lang="en-US" altLang="zh-CN" sz="1100" dirty="0">
              <a:solidFill>
                <a:srgbClr val="B2874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EF0DB54-154B-425E-838F-E56D58162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3206" y="4361374"/>
            <a:ext cx="171752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YOUR TITTLE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A632964-5526-4D7D-93DD-C80B7204EACB}"/>
              </a:ext>
            </a:extLst>
          </p:cNvPr>
          <p:cNvSpPr/>
          <p:nvPr/>
        </p:nvSpPr>
        <p:spPr>
          <a:xfrm>
            <a:off x="1788355" y="4733232"/>
            <a:ext cx="408446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at once.</a:t>
            </a:r>
            <a:endParaRPr lang="en-US" altLang="zh-CN" sz="1100" dirty="0">
              <a:solidFill>
                <a:srgbClr val="B2874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961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9EA5289-B463-4D29-A7EC-98B52DEA4EFE}"/>
              </a:ext>
            </a:extLst>
          </p:cNvPr>
          <p:cNvSpPr/>
          <p:nvPr/>
        </p:nvSpPr>
        <p:spPr>
          <a:xfrm>
            <a:off x="347889" y="291548"/>
            <a:ext cx="11489635" cy="62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01">
            <a:extLst>
              <a:ext uri="{FF2B5EF4-FFF2-40B4-BE49-F238E27FC236}">
                <a16:creationId xmlns:a16="http://schemas.microsoft.com/office/drawing/2014/main" id="{890F6FC9-CD73-4A4D-9E25-1B5B4CCAE24F}"/>
              </a:ext>
            </a:extLst>
          </p:cNvPr>
          <p:cNvSpPr txBox="1"/>
          <p:nvPr/>
        </p:nvSpPr>
        <p:spPr>
          <a:xfrm>
            <a:off x="1819670" y="4170144"/>
            <a:ext cx="887027" cy="1415736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id-ID" sz="8000" b="1" dirty="0">
                <a:latin typeface="楷体" panose="02010609060101010101" pitchFamily="49" charset="-122"/>
                <a:ea typeface="楷体" panose="02010609060101010101" pitchFamily="49" charset="-122"/>
                <a:cs typeface="Aparajita" panose="020B0604020202020204" pitchFamily="34" charset="0"/>
              </a:rPr>
              <a:t>3</a:t>
            </a:r>
          </a:p>
        </p:txBody>
      </p:sp>
      <p:sp>
        <p:nvSpPr>
          <p:cNvPr id="7" name="Rectangle 107">
            <a:extLst>
              <a:ext uri="{FF2B5EF4-FFF2-40B4-BE49-F238E27FC236}">
                <a16:creationId xmlns:a16="http://schemas.microsoft.com/office/drawing/2014/main" id="{B041AB7D-EA16-4396-9187-FD0A2524AB5A}"/>
              </a:ext>
            </a:extLst>
          </p:cNvPr>
          <p:cNvSpPr/>
          <p:nvPr/>
        </p:nvSpPr>
        <p:spPr>
          <a:xfrm>
            <a:off x="1687729" y="1442601"/>
            <a:ext cx="9024920" cy="12212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109">
            <a:extLst>
              <a:ext uri="{FF2B5EF4-FFF2-40B4-BE49-F238E27FC236}">
                <a16:creationId xmlns:a16="http://schemas.microsoft.com/office/drawing/2014/main" id="{E76AD436-2A2C-435D-9A1A-B721DBBC677E}"/>
              </a:ext>
            </a:extLst>
          </p:cNvPr>
          <p:cNvSpPr txBox="1"/>
          <p:nvPr/>
        </p:nvSpPr>
        <p:spPr>
          <a:xfrm>
            <a:off x="1832923" y="1422609"/>
            <a:ext cx="887027" cy="1415736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id-ID" sz="8000" b="1" dirty="0">
                <a:latin typeface="楷体" panose="02010609060101010101" pitchFamily="49" charset="-122"/>
                <a:ea typeface="楷体" panose="02010609060101010101" pitchFamily="49" charset="-122"/>
                <a:cs typeface="Aparajita" panose="020B0604020202020204" pitchFamily="34" charset="0"/>
              </a:rPr>
              <a:t>1</a:t>
            </a:r>
          </a:p>
        </p:txBody>
      </p:sp>
      <p:sp>
        <p:nvSpPr>
          <p:cNvPr id="9" name="Rectangle 103">
            <a:extLst>
              <a:ext uri="{FF2B5EF4-FFF2-40B4-BE49-F238E27FC236}">
                <a16:creationId xmlns:a16="http://schemas.microsoft.com/office/drawing/2014/main" id="{6DAEB269-B448-43D6-906A-E714A52F6C75}"/>
              </a:ext>
            </a:extLst>
          </p:cNvPr>
          <p:cNvSpPr/>
          <p:nvPr/>
        </p:nvSpPr>
        <p:spPr>
          <a:xfrm>
            <a:off x="1679135" y="2828005"/>
            <a:ext cx="8776350" cy="12212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105">
            <a:extLst>
              <a:ext uri="{FF2B5EF4-FFF2-40B4-BE49-F238E27FC236}">
                <a16:creationId xmlns:a16="http://schemas.microsoft.com/office/drawing/2014/main" id="{26B2D201-118E-453A-A23D-75A862B54512}"/>
              </a:ext>
            </a:extLst>
          </p:cNvPr>
          <p:cNvSpPr txBox="1"/>
          <p:nvPr/>
        </p:nvSpPr>
        <p:spPr>
          <a:xfrm>
            <a:off x="1837578" y="2808013"/>
            <a:ext cx="887027" cy="1415736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id-ID" sz="8000" b="1" dirty="0">
                <a:latin typeface="楷体" panose="02010609060101010101" pitchFamily="49" charset="-122"/>
                <a:ea typeface="楷体" panose="02010609060101010101" pitchFamily="49" charset="-122"/>
                <a:cs typeface="Aparajita" panose="020B0604020202020204" pitchFamily="34" charset="0"/>
              </a:rPr>
              <a:t>2</a:t>
            </a:r>
          </a:p>
        </p:txBody>
      </p:sp>
      <p:sp>
        <p:nvSpPr>
          <p:cNvPr id="11" name="矩形 52">
            <a:extLst>
              <a:ext uri="{FF2B5EF4-FFF2-40B4-BE49-F238E27FC236}">
                <a16:creationId xmlns:a16="http://schemas.microsoft.com/office/drawing/2014/main" id="{85457785-B4A0-4CF7-B874-2372B49EA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537" y="3254271"/>
            <a:ext cx="7604725" cy="68820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hours that Just for today I will try to live through this day only and not tackle my whole life problem at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52">
            <a:extLst>
              <a:ext uri="{FF2B5EF4-FFF2-40B4-BE49-F238E27FC236}">
                <a16:creationId xmlns:a16="http://schemas.microsoft.com/office/drawing/2014/main" id="{2DBA83EF-DC47-4E53-A532-BADC5E494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0760" y="1868867"/>
            <a:ext cx="7604725" cy="68820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hours that Just for today I will try to live through this day only and not tackle my whole life problem at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52">
            <a:extLst>
              <a:ext uri="{FF2B5EF4-FFF2-40B4-BE49-F238E27FC236}">
                <a16:creationId xmlns:a16="http://schemas.microsoft.com/office/drawing/2014/main" id="{F26CCC40-FDCA-4AF0-B421-E42A428E0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0760" y="4621270"/>
            <a:ext cx="7604725" cy="68820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hours that Just for today I will try to live through this day only and not tackle my whole life problem at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974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A3B041A-7131-43EF-83C8-31193A2190CD}"/>
              </a:ext>
            </a:extLst>
          </p:cNvPr>
          <p:cNvSpPr txBox="1"/>
          <p:nvPr/>
        </p:nvSpPr>
        <p:spPr>
          <a:xfrm>
            <a:off x="3005743" y="2889110"/>
            <a:ext cx="1266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04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2C81DCD-C373-4619-916C-E83886645CF4}"/>
              </a:ext>
            </a:extLst>
          </p:cNvPr>
          <p:cNvSpPr txBox="1"/>
          <p:nvPr/>
        </p:nvSpPr>
        <p:spPr>
          <a:xfrm>
            <a:off x="4359232" y="2967335"/>
            <a:ext cx="5896602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 击 此 处 即 可 添 加 标 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8C26655-7D1D-4B95-9403-B2B616817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231" y="3396941"/>
            <a:ext cx="5998474" cy="603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183227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9EA5289-B463-4D29-A7EC-98B52DEA4EFE}"/>
              </a:ext>
            </a:extLst>
          </p:cNvPr>
          <p:cNvSpPr/>
          <p:nvPr/>
        </p:nvSpPr>
        <p:spPr>
          <a:xfrm>
            <a:off x="347889" y="291548"/>
            <a:ext cx="11489635" cy="62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D2DE134D-53A5-4EB3-A9A5-1E23781E0A65}"/>
              </a:ext>
            </a:extLst>
          </p:cNvPr>
          <p:cNvCxnSpPr>
            <a:cxnSpLocks/>
          </p:cNvCxnSpPr>
          <p:nvPr/>
        </p:nvCxnSpPr>
        <p:spPr>
          <a:xfrm>
            <a:off x="3011556" y="3630616"/>
            <a:ext cx="8229600" cy="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3BFF32B2-165B-45A7-B7CB-0943ADEC5EA5}"/>
              </a:ext>
            </a:extLst>
          </p:cNvPr>
          <p:cNvSpPr/>
          <p:nvPr/>
        </p:nvSpPr>
        <p:spPr>
          <a:xfrm>
            <a:off x="4119446" y="1820867"/>
            <a:ext cx="6206111" cy="16081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defRPr/>
            </a:pPr>
            <a:r>
              <a:rPr lang="zh-CN" altLang="en-US" sz="2000" kern="0" spc="50" dirty="0">
                <a:solidFill>
                  <a:srgbClr val="0E2C33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点击此处添加标题</a:t>
            </a:r>
          </a:p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  <a:p>
            <a:pPr>
              <a:lnSpc>
                <a:spcPct val="150000"/>
              </a:lnSpc>
            </a:pP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22468D4-684E-43AC-9A38-76C0FCBE673B}"/>
              </a:ext>
            </a:extLst>
          </p:cNvPr>
          <p:cNvSpPr/>
          <p:nvPr/>
        </p:nvSpPr>
        <p:spPr>
          <a:xfrm>
            <a:off x="4129088" y="4071955"/>
            <a:ext cx="6206111" cy="16081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defRPr/>
            </a:pPr>
            <a:r>
              <a:rPr lang="zh-CN" altLang="en-US" sz="2000" kern="0" spc="50" dirty="0">
                <a:solidFill>
                  <a:srgbClr val="0E2C33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点击此处添加标题</a:t>
            </a:r>
          </a:p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  <a:p>
            <a:pPr>
              <a:lnSpc>
                <a:spcPct val="150000"/>
              </a:lnSpc>
            </a:pP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B2FF7FB-41E5-4C99-83B2-BD84DC3A55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44" y="2350625"/>
            <a:ext cx="2464903" cy="138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8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D6824F-5994-4BD3-B69A-927DE9846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9EA5289-B463-4D29-A7EC-98B52DEA4EFE}"/>
              </a:ext>
            </a:extLst>
          </p:cNvPr>
          <p:cNvSpPr/>
          <p:nvPr/>
        </p:nvSpPr>
        <p:spPr>
          <a:xfrm>
            <a:off x="347889" y="291548"/>
            <a:ext cx="11489635" cy="62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3C3E565-44BF-4154-85E9-0CB41CC0DBF6}"/>
              </a:ext>
            </a:extLst>
          </p:cNvPr>
          <p:cNvGrpSpPr/>
          <p:nvPr/>
        </p:nvGrpSpPr>
        <p:grpSpPr>
          <a:xfrm>
            <a:off x="2284468" y="2752299"/>
            <a:ext cx="1678674" cy="2090886"/>
            <a:chOff x="791570" y="3057099"/>
            <a:chExt cx="1678674" cy="2090886"/>
          </a:xfrm>
          <a:solidFill>
            <a:schemeClr val="bg2">
              <a:lumMod val="90000"/>
            </a:schemeClr>
          </a:solidFill>
          <a:effectLst/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30C797E8-2344-437A-B23D-218F8F4F50AC}"/>
                </a:ext>
              </a:extLst>
            </p:cNvPr>
            <p:cNvGrpSpPr/>
            <p:nvPr/>
          </p:nvGrpSpPr>
          <p:grpSpPr>
            <a:xfrm>
              <a:off x="791570" y="3057099"/>
              <a:ext cx="1678674" cy="2090886"/>
              <a:chOff x="791570" y="3057099"/>
              <a:chExt cx="1678674" cy="2090886"/>
            </a:xfrm>
            <a:grpFill/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FB37DD6-4FF6-43AB-BDA6-6B68A67B27BA}"/>
                  </a:ext>
                </a:extLst>
              </p:cNvPr>
              <p:cNvSpPr/>
              <p:nvPr/>
            </p:nvSpPr>
            <p:spPr>
              <a:xfrm>
                <a:off x="791570" y="3057099"/>
                <a:ext cx="1678674" cy="1678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0" name="等腰三角形 9">
                <a:extLst>
                  <a:ext uri="{FF2B5EF4-FFF2-40B4-BE49-F238E27FC236}">
                    <a16:creationId xmlns:a16="http://schemas.microsoft.com/office/drawing/2014/main" id="{FE9FAE6F-8FA9-4BA6-B409-E7BEB8BDD819}"/>
                  </a:ext>
                </a:extLst>
              </p:cNvPr>
              <p:cNvSpPr/>
              <p:nvPr/>
            </p:nvSpPr>
            <p:spPr>
              <a:xfrm rot="13054413">
                <a:off x="1660915" y="4456690"/>
                <a:ext cx="419310" cy="6912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8DE1528-6F8F-4EAC-9EF7-32C3C909C231}"/>
                </a:ext>
              </a:extLst>
            </p:cNvPr>
            <p:cNvSpPr/>
            <p:nvPr/>
          </p:nvSpPr>
          <p:spPr>
            <a:xfrm>
              <a:off x="902939" y="3168468"/>
              <a:ext cx="1455936" cy="145593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楷体" panose="02010609060101010101" pitchFamily="49" charset="-122"/>
                  <a:ea typeface="楷体" panose="02010609060101010101" pitchFamily="49" charset="-122"/>
                </a:rPr>
                <a:t>TITTLE HERE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C58EA7F-8830-4E0D-A176-861CF07CF918}"/>
              </a:ext>
            </a:extLst>
          </p:cNvPr>
          <p:cNvGrpSpPr/>
          <p:nvPr/>
        </p:nvGrpSpPr>
        <p:grpSpPr>
          <a:xfrm>
            <a:off x="8098415" y="2752299"/>
            <a:ext cx="1678674" cy="2090886"/>
            <a:chOff x="6605517" y="3057099"/>
            <a:chExt cx="1678674" cy="2090886"/>
          </a:xfrm>
          <a:solidFill>
            <a:schemeClr val="bg2">
              <a:lumMod val="90000"/>
            </a:schemeClr>
          </a:solidFill>
          <a:effectLst/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100AE34-387A-4387-9DC1-817A2792E26F}"/>
                </a:ext>
              </a:extLst>
            </p:cNvPr>
            <p:cNvGrpSpPr/>
            <p:nvPr/>
          </p:nvGrpSpPr>
          <p:grpSpPr>
            <a:xfrm>
              <a:off x="6605517" y="3057099"/>
              <a:ext cx="1678674" cy="2090886"/>
              <a:chOff x="791570" y="3057099"/>
              <a:chExt cx="1678674" cy="2090886"/>
            </a:xfrm>
            <a:grpFill/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1B0D5D9D-184C-4A78-936F-4F1519776CA2}"/>
                  </a:ext>
                </a:extLst>
              </p:cNvPr>
              <p:cNvSpPr/>
              <p:nvPr/>
            </p:nvSpPr>
            <p:spPr>
              <a:xfrm>
                <a:off x="791570" y="3057099"/>
                <a:ext cx="1678674" cy="1678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5" name="等腰三角形 14">
                <a:extLst>
                  <a:ext uri="{FF2B5EF4-FFF2-40B4-BE49-F238E27FC236}">
                    <a16:creationId xmlns:a16="http://schemas.microsoft.com/office/drawing/2014/main" id="{EC2A2835-D990-46D8-B1CE-49BA1A077EC3}"/>
                  </a:ext>
                </a:extLst>
              </p:cNvPr>
              <p:cNvSpPr/>
              <p:nvPr/>
            </p:nvSpPr>
            <p:spPr>
              <a:xfrm rot="13054413">
                <a:off x="1660915" y="4456690"/>
                <a:ext cx="419310" cy="6912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7E7C3CE-D7D2-4C20-9BB0-573D984D6ED1}"/>
                </a:ext>
              </a:extLst>
            </p:cNvPr>
            <p:cNvSpPr/>
            <p:nvPr/>
          </p:nvSpPr>
          <p:spPr>
            <a:xfrm>
              <a:off x="6716886" y="3168468"/>
              <a:ext cx="1455936" cy="145593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楷体" panose="02010609060101010101" pitchFamily="49" charset="-122"/>
                  <a:ea typeface="楷体" panose="02010609060101010101" pitchFamily="49" charset="-122"/>
                </a:rPr>
                <a:t>TITTLE HERE</a:t>
              </a:r>
              <a:endPara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43DF663-0C01-4694-B056-DE63A3B2554F}"/>
              </a:ext>
            </a:extLst>
          </p:cNvPr>
          <p:cNvGrpSpPr/>
          <p:nvPr/>
        </p:nvGrpSpPr>
        <p:grpSpPr>
          <a:xfrm>
            <a:off x="4986725" y="1865645"/>
            <a:ext cx="2156346" cy="2729102"/>
            <a:chOff x="3493827" y="2170445"/>
            <a:chExt cx="2156346" cy="2729102"/>
          </a:xfrm>
          <a:solidFill>
            <a:schemeClr val="bg2">
              <a:lumMod val="90000"/>
            </a:schemeClr>
          </a:solidFill>
          <a:effectLst/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EB8F457-EBA0-4E57-A750-3CEE804AF0A6}"/>
                </a:ext>
              </a:extLst>
            </p:cNvPr>
            <p:cNvSpPr/>
            <p:nvPr/>
          </p:nvSpPr>
          <p:spPr>
            <a:xfrm>
              <a:off x="3493827" y="2743200"/>
              <a:ext cx="2156346" cy="215634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026F297E-7DF6-464E-B66C-68FE76EEADFA}"/>
                </a:ext>
              </a:extLst>
            </p:cNvPr>
            <p:cNvSpPr/>
            <p:nvPr/>
          </p:nvSpPr>
          <p:spPr>
            <a:xfrm rot="8545587" flipV="1">
              <a:off x="4610548" y="2170445"/>
              <a:ext cx="538626" cy="88800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59DFE16-F88C-4AD7-8A71-46287F696DFC}"/>
                </a:ext>
              </a:extLst>
            </p:cNvPr>
            <p:cNvSpPr/>
            <p:nvPr/>
          </p:nvSpPr>
          <p:spPr>
            <a:xfrm>
              <a:off x="3637201" y="2884389"/>
              <a:ext cx="1869597" cy="186959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TITTLE HERE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CEC06102-4C0C-439A-A9CE-3C4ED84AD910}"/>
              </a:ext>
            </a:extLst>
          </p:cNvPr>
          <p:cNvSpPr/>
          <p:nvPr/>
        </p:nvSpPr>
        <p:spPr>
          <a:xfrm>
            <a:off x="4093128" y="1179636"/>
            <a:ext cx="4268994" cy="880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0699CDF-A81E-4F28-8DFA-C05705AF4CF6}"/>
              </a:ext>
            </a:extLst>
          </p:cNvPr>
          <p:cNvSpPr/>
          <p:nvPr/>
        </p:nvSpPr>
        <p:spPr>
          <a:xfrm>
            <a:off x="844174" y="5055125"/>
            <a:ext cx="4268994" cy="880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09D224F-782D-47B6-A75F-AAFEC7A0084C}"/>
              </a:ext>
            </a:extLst>
          </p:cNvPr>
          <p:cNvSpPr/>
          <p:nvPr/>
        </p:nvSpPr>
        <p:spPr>
          <a:xfrm>
            <a:off x="6897784" y="5055125"/>
            <a:ext cx="4268994" cy="880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63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075B482-40D8-49D3-86E7-C79A0E9048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6"/>
          <a:stretch/>
        </p:blipFill>
        <p:spPr>
          <a:xfrm>
            <a:off x="-1" y="0"/>
            <a:ext cx="12185416" cy="6858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27F0646-267D-410D-969B-CF44B6F05CE9}"/>
              </a:ext>
            </a:extLst>
          </p:cNvPr>
          <p:cNvSpPr/>
          <p:nvPr/>
        </p:nvSpPr>
        <p:spPr>
          <a:xfrm>
            <a:off x="3267076" y="3435836"/>
            <a:ext cx="5657849" cy="10471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EA6A943-305E-411E-A9CF-DE5AC7957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145" y="1636059"/>
            <a:ext cx="8065707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14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99f0d1-69c3-4170-8aec-591e0051531c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  <a:fontScheme name="Office">
    <a:majorFont>
      <a:latin typeface="等线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等线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  <a:fontScheme name="Office">
    <a:majorFont>
      <a:latin typeface="等线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等线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  <a:fontScheme name="Office">
    <a:majorFont>
      <a:latin typeface="等线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等线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1425</Words>
  <Application>Microsoft Office PowerPoint</Application>
  <PresentationFormat>宽屏</PresentationFormat>
  <Paragraphs>106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Gill Sans</vt:lpstr>
      <vt:lpstr>方正兰亭黑_GBK</vt:lpstr>
      <vt:lpstr>楷体</vt:lpstr>
      <vt:lpstr>全字库正楷体</vt:lpstr>
      <vt:lpstr>宋体</vt:lpstr>
      <vt:lpstr>微软雅黑</vt:lpstr>
      <vt:lpstr>Agency FB</vt:lpstr>
      <vt:lpstr>Aparajita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17</cp:revision>
  <dcterms:created xsi:type="dcterms:W3CDTF">2018-09-04T08:35:47Z</dcterms:created>
  <dcterms:modified xsi:type="dcterms:W3CDTF">2018-09-04T14:54:56Z</dcterms:modified>
</cp:coreProperties>
</file>