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37" r:id="rId3"/>
    <p:sldId id="336" r:id="rId4"/>
    <p:sldId id="339" r:id="rId5"/>
    <p:sldId id="340" r:id="rId6"/>
    <p:sldId id="341" r:id="rId7"/>
    <p:sldId id="342" r:id="rId8"/>
    <p:sldId id="343" r:id="rId9"/>
    <p:sldId id="344" r:id="rId10"/>
    <p:sldId id="335" r:id="rId11"/>
    <p:sldId id="329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AE72"/>
    <a:srgbClr val="DDD1AC"/>
    <a:srgbClr val="D18D3B"/>
    <a:srgbClr val="D9A15D"/>
    <a:srgbClr val="C64D02"/>
    <a:srgbClr val="131313"/>
    <a:srgbClr val="F2DFBF"/>
    <a:srgbClr val="FFFE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image" Target="../media/image3.png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>
              <a:outerShdw blurRad="114300" dist="63500" dir="2700000" algn="tl" rotWithShape="0">
                <a:prstClr val="black">
                  <a:alpha val="60000"/>
                </a:prstClr>
              </a:outerShdw>
            </a:effectLst>
          </c:spPr>
          <c:invertIfNegative val="0"/>
          <c:dLbls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rgbClr val="FFFEF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PS</c:v>
                </c:pt>
                <c:pt idx="1">
                  <c:v>CAD</c:v>
                </c:pt>
                <c:pt idx="2">
                  <c:v>天正建筑</c:v>
                </c:pt>
                <c:pt idx="3">
                  <c:v>SU</c:v>
                </c:pt>
                <c:pt idx="4">
                  <c:v>C4D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5</c:v>
                </c:pt>
                <c:pt idx="2">
                  <c:v>3.5</c:v>
                </c:pt>
                <c:pt idx="3">
                  <c:v>4.5</c:v>
                </c:pt>
                <c:pt idx="4">
                  <c:v>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995414800"/>
        <c:axId val="1096575600"/>
      </c:barChart>
      <c:catAx>
        <c:axId val="99541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rgbClr val="FFFE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096575600"/>
        <c:crosses val="autoZero"/>
        <c:auto val="1"/>
        <c:lblAlgn val="ctr"/>
        <c:lblOffset val="100"/>
        <c:noMultiLvlLbl val="0"/>
      </c:catAx>
      <c:valAx>
        <c:axId val="10965756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9541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CF8E-8A38-4A85-B4EF-8FFA6DBF13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5F50-D1EB-439A-B6FB-CB6F5811FC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CF8E-8A38-4A85-B4EF-8FFA6DBF13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5F50-D1EB-439A-B6FB-CB6F5811FC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CF8E-8A38-4A85-B4EF-8FFA6DBF13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5F50-D1EB-439A-B6FB-CB6F5811FCAB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CF8E-8A38-4A85-B4EF-8FFA6DBF13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5F50-D1EB-439A-B6FB-CB6F5811FC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CF8E-8A38-4A85-B4EF-8FFA6DBF13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5F50-D1EB-439A-B6FB-CB6F5811FC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CF8E-8A38-4A85-B4EF-8FFA6DBF13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5F50-D1EB-439A-B6FB-CB6F5811FC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CF8E-8A38-4A85-B4EF-8FFA6DBF13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5F50-D1EB-439A-B6FB-CB6F5811FC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CF8E-8A38-4A85-B4EF-8FFA6DBF13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5F50-D1EB-439A-B6FB-CB6F5811FC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CF8E-8A38-4A85-B4EF-8FFA6DBF13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5F50-D1EB-439A-B6FB-CB6F5811FC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CF8E-8A38-4A85-B4EF-8FFA6DBF13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5F50-D1EB-439A-B6FB-CB6F5811FC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CF8E-8A38-4A85-B4EF-8FFA6DBF13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5F50-D1EB-439A-B6FB-CB6F5811FC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bg>
      <p:bgPr>
        <a:solidFill>
          <a:srgbClr val="DF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4CF8E-8A38-4A85-B4EF-8FFA6DBF13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25F50-D1EB-439A-B6FB-CB6F5811FCA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83"/>
          <a:stretch>
            <a:fillRect/>
          </a:stretch>
        </p:blipFill>
        <p:spPr>
          <a:xfrm>
            <a:off x="0" y="0"/>
            <a:ext cx="12192000" cy="4281714"/>
          </a:xfrm>
          <a:custGeom>
            <a:avLst/>
            <a:gdLst>
              <a:gd name="connsiteX0" fmla="*/ 0 w 12192000"/>
              <a:gd name="connsiteY0" fmla="*/ 0 h 4143388"/>
              <a:gd name="connsiteX1" fmla="*/ 12192000 w 12192000"/>
              <a:gd name="connsiteY1" fmla="*/ 0 h 4143388"/>
              <a:gd name="connsiteX2" fmla="*/ 12192000 w 12192000"/>
              <a:gd name="connsiteY2" fmla="*/ 4143388 h 4143388"/>
              <a:gd name="connsiteX3" fmla="*/ 0 w 12192000"/>
              <a:gd name="connsiteY3" fmla="*/ 4143388 h 4143388"/>
              <a:gd name="connsiteX4" fmla="*/ 0 w 12192000"/>
              <a:gd name="connsiteY4" fmla="*/ 0 h 4143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143388">
                <a:moveTo>
                  <a:pt x="0" y="0"/>
                </a:moveTo>
                <a:lnTo>
                  <a:pt x="12192000" y="0"/>
                </a:lnTo>
                <a:lnTo>
                  <a:pt x="12192000" y="4143388"/>
                </a:lnTo>
                <a:lnTo>
                  <a:pt x="0" y="4143388"/>
                </a:lnTo>
                <a:lnTo>
                  <a:pt x="0" y="0"/>
                </a:lnTo>
                <a:close/>
              </a:path>
            </a:pathLst>
          </a:custGeom>
          <a:effectLst>
            <a:outerShdw blurRad="114300" dist="114300" dir="5400000" algn="t" rotWithShape="0">
              <a:prstClr val="black">
                <a:alpha val="67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7" r="6684"/>
          <a:stretch>
            <a:fillRect/>
          </a:stretch>
        </p:blipFill>
        <p:spPr>
          <a:xfrm>
            <a:off x="4530655" y="1465777"/>
            <a:ext cx="3130690" cy="3145611"/>
          </a:xfrm>
          <a:prstGeom prst="ellipse">
            <a:avLst/>
          </a:prstGeom>
          <a:ln w="190500" cap="rnd">
            <a:solidFill>
              <a:srgbClr val="DDD1AC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41"/>
          <a:stretch>
            <a:fillRect/>
          </a:stretch>
        </p:blipFill>
        <p:spPr>
          <a:xfrm>
            <a:off x="0" y="4611388"/>
            <a:ext cx="12192000" cy="2246612"/>
          </a:xfrm>
          <a:custGeom>
            <a:avLst/>
            <a:gdLst>
              <a:gd name="connsiteX0" fmla="*/ 0 w 12192000"/>
              <a:gd name="connsiteY0" fmla="*/ 0 h 2246612"/>
              <a:gd name="connsiteX1" fmla="*/ 12192000 w 12192000"/>
              <a:gd name="connsiteY1" fmla="*/ 0 h 2246612"/>
              <a:gd name="connsiteX2" fmla="*/ 12192000 w 12192000"/>
              <a:gd name="connsiteY2" fmla="*/ 2246612 h 2246612"/>
              <a:gd name="connsiteX3" fmla="*/ 0 w 12192000"/>
              <a:gd name="connsiteY3" fmla="*/ 2246612 h 2246612"/>
              <a:gd name="connsiteX4" fmla="*/ 0 w 12192000"/>
              <a:gd name="connsiteY4" fmla="*/ 0 h 224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246612">
                <a:moveTo>
                  <a:pt x="0" y="0"/>
                </a:moveTo>
                <a:lnTo>
                  <a:pt x="12192000" y="0"/>
                </a:lnTo>
                <a:lnTo>
                  <a:pt x="12192000" y="2246612"/>
                </a:lnTo>
                <a:lnTo>
                  <a:pt x="0" y="224661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4195763" y="443896"/>
            <a:ext cx="3800475" cy="769441"/>
          </a:xfrm>
          <a:prstGeom prst="rect">
            <a:avLst/>
          </a:prstGeom>
          <a:noFill/>
          <a:effectLst>
            <a:outerShdw blurRad="1016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1" u="none" strike="noStrike" kern="1200" cap="none" spc="0" normalizeH="0" baseline="0" noProof="0">
                <a:ln>
                  <a:noFill/>
                </a:ln>
                <a:solidFill>
                  <a:srgbClr val="F2DFBF"/>
                </a:solidFill>
                <a:effectLst/>
                <a:uLnTx/>
                <a:uFillTx/>
                <a:latin typeface="Baskerville Old Face" panose="02020602080505020303" pitchFamily="18" charset="0"/>
                <a:ea typeface="Adobe Myungjo Std M" panose="02020600000000000000" pitchFamily="18" charset="-128"/>
                <a:cs typeface="+mn-cs"/>
              </a:rPr>
              <a:t>MY RESUME</a:t>
            </a:r>
            <a:endParaRPr kumimoji="0" lang="zh-CN" altLang="en-US" sz="4400" b="0" i="1" u="none" strike="noStrike" kern="1200" cap="none" spc="0" normalizeH="0" baseline="0" noProof="0">
              <a:ln>
                <a:noFill/>
              </a:ln>
              <a:solidFill>
                <a:srgbClr val="F2DFBF"/>
              </a:solidFill>
              <a:effectLst/>
              <a:uLnTx/>
              <a:uFillTx/>
              <a:latin typeface="Baskerville Old Face" panose="02020602080505020303" pitchFamily="18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422211" y="5777880"/>
            <a:ext cx="7376279" cy="636224"/>
          </a:xfrm>
          <a:custGeom>
            <a:avLst/>
            <a:gdLst/>
            <a:ahLst/>
            <a:cxnLst/>
            <a:rect l="l" t="t" r="r" b="b"/>
            <a:pathLst>
              <a:path w="7376279" h="636224">
                <a:moveTo>
                  <a:pt x="655798" y="509261"/>
                </a:moveTo>
                <a:cubicBezTo>
                  <a:pt x="654452" y="509092"/>
                  <a:pt x="653274" y="509513"/>
                  <a:pt x="652264" y="510523"/>
                </a:cubicBezTo>
                <a:cubicBezTo>
                  <a:pt x="651591" y="511533"/>
                  <a:pt x="649319" y="512374"/>
                  <a:pt x="645449" y="513047"/>
                </a:cubicBezTo>
                <a:cubicBezTo>
                  <a:pt x="641579" y="513720"/>
                  <a:pt x="638802" y="514898"/>
                  <a:pt x="637119" y="516581"/>
                </a:cubicBezTo>
                <a:cubicBezTo>
                  <a:pt x="636110" y="517590"/>
                  <a:pt x="636446" y="518095"/>
                  <a:pt x="638129" y="518095"/>
                </a:cubicBezTo>
                <a:cubicBezTo>
                  <a:pt x="638129" y="518095"/>
                  <a:pt x="638634" y="518095"/>
                  <a:pt x="639644" y="518095"/>
                </a:cubicBezTo>
                <a:cubicBezTo>
                  <a:pt x="651759" y="515403"/>
                  <a:pt x="657817" y="513215"/>
                  <a:pt x="657817" y="511533"/>
                </a:cubicBezTo>
                <a:cubicBezTo>
                  <a:pt x="657817" y="510186"/>
                  <a:pt x="657144" y="509429"/>
                  <a:pt x="655798" y="509261"/>
                </a:cubicBezTo>
                <a:close/>
                <a:moveTo>
                  <a:pt x="5251472" y="450953"/>
                </a:moveTo>
                <a:cubicBezTo>
                  <a:pt x="5248948" y="450953"/>
                  <a:pt x="5247686" y="451711"/>
                  <a:pt x="5247686" y="453225"/>
                </a:cubicBezTo>
                <a:cubicBezTo>
                  <a:pt x="5247686" y="454740"/>
                  <a:pt x="5248948" y="455918"/>
                  <a:pt x="5251472" y="456759"/>
                </a:cubicBezTo>
                <a:cubicBezTo>
                  <a:pt x="5253996" y="457600"/>
                  <a:pt x="5255258" y="456843"/>
                  <a:pt x="5255258" y="454487"/>
                </a:cubicBezTo>
                <a:cubicBezTo>
                  <a:pt x="5255258" y="452131"/>
                  <a:pt x="5253996" y="450953"/>
                  <a:pt x="5251472" y="450953"/>
                </a:cubicBezTo>
                <a:close/>
                <a:moveTo>
                  <a:pt x="4656662" y="428363"/>
                </a:moveTo>
                <a:cubicBezTo>
                  <a:pt x="4656578" y="428447"/>
                  <a:pt x="4656536" y="429078"/>
                  <a:pt x="4656536" y="430256"/>
                </a:cubicBezTo>
                <a:cubicBezTo>
                  <a:pt x="4656199" y="431602"/>
                  <a:pt x="4656031" y="433621"/>
                  <a:pt x="4656031" y="436314"/>
                </a:cubicBezTo>
                <a:lnTo>
                  <a:pt x="4657041" y="443381"/>
                </a:lnTo>
                <a:cubicBezTo>
                  <a:pt x="4657041" y="443381"/>
                  <a:pt x="4657041" y="442876"/>
                  <a:pt x="4657041" y="441867"/>
                </a:cubicBezTo>
                <a:cubicBezTo>
                  <a:pt x="4657714" y="437492"/>
                  <a:pt x="4657714" y="433453"/>
                  <a:pt x="4657041" y="429751"/>
                </a:cubicBezTo>
                <a:cubicBezTo>
                  <a:pt x="4656872" y="428741"/>
                  <a:pt x="4656746" y="428278"/>
                  <a:pt x="4656662" y="428363"/>
                </a:cubicBezTo>
                <a:close/>
                <a:moveTo>
                  <a:pt x="654788" y="409053"/>
                </a:moveTo>
                <a:cubicBezTo>
                  <a:pt x="654115" y="409053"/>
                  <a:pt x="641158" y="414101"/>
                  <a:pt x="615917" y="424198"/>
                </a:cubicBezTo>
                <a:cubicBezTo>
                  <a:pt x="603801" y="429246"/>
                  <a:pt x="596733" y="431770"/>
                  <a:pt x="594714" y="431770"/>
                </a:cubicBezTo>
                <a:cubicBezTo>
                  <a:pt x="592695" y="431770"/>
                  <a:pt x="591685" y="432107"/>
                  <a:pt x="591685" y="432780"/>
                </a:cubicBezTo>
                <a:cubicBezTo>
                  <a:pt x="591685" y="433453"/>
                  <a:pt x="593536" y="435304"/>
                  <a:pt x="597238" y="438333"/>
                </a:cubicBezTo>
                <a:cubicBezTo>
                  <a:pt x="600940" y="441362"/>
                  <a:pt x="603296" y="443045"/>
                  <a:pt x="604306" y="443381"/>
                </a:cubicBezTo>
                <a:cubicBezTo>
                  <a:pt x="605652" y="443381"/>
                  <a:pt x="610700" y="446242"/>
                  <a:pt x="619451" y="451963"/>
                </a:cubicBezTo>
                <a:cubicBezTo>
                  <a:pt x="635268" y="462060"/>
                  <a:pt x="644524" y="464247"/>
                  <a:pt x="647216" y="458526"/>
                </a:cubicBezTo>
                <a:cubicBezTo>
                  <a:pt x="650245" y="453141"/>
                  <a:pt x="652601" y="440520"/>
                  <a:pt x="654283" y="420664"/>
                </a:cubicBezTo>
                <a:cubicBezTo>
                  <a:pt x="654620" y="418645"/>
                  <a:pt x="654788" y="416794"/>
                  <a:pt x="654788" y="415111"/>
                </a:cubicBezTo>
                <a:lnTo>
                  <a:pt x="654788" y="410568"/>
                </a:lnTo>
                <a:close/>
                <a:moveTo>
                  <a:pt x="704009" y="401733"/>
                </a:moveTo>
                <a:cubicBezTo>
                  <a:pt x="700812" y="401228"/>
                  <a:pt x="699213" y="401481"/>
                  <a:pt x="699213" y="402490"/>
                </a:cubicBezTo>
                <a:cubicBezTo>
                  <a:pt x="699213" y="402827"/>
                  <a:pt x="698708" y="405688"/>
                  <a:pt x="697698" y="411072"/>
                </a:cubicBezTo>
                <a:lnTo>
                  <a:pt x="696689" y="419150"/>
                </a:lnTo>
                <a:lnTo>
                  <a:pt x="702747" y="412587"/>
                </a:lnTo>
                <a:cubicBezTo>
                  <a:pt x="706785" y="408212"/>
                  <a:pt x="708805" y="405183"/>
                  <a:pt x="708805" y="403500"/>
                </a:cubicBezTo>
                <a:cubicBezTo>
                  <a:pt x="708805" y="402827"/>
                  <a:pt x="707206" y="402238"/>
                  <a:pt x="704009" y="401733"/>
                </a:cubicBezTo>
                <a:close/>
                <a:moveTo>
                  <a:pt x="7281878" y="391384"/>
                </a:moveTo>
                <a:cubicBezTo>
                  <a:pt x="7278344" y="391384"/>
                  <a:pt x="7273716" y="391889"/>
                  <a:pt x="7267995" y="392899"/>
                </a:cubicBezTo>
                <a:cubicBezTo>
                  <a:pt x="7262274" y="393908"/>
                  <a:pt x="7256384" y="395423"/>
                  <a:pt x="7250326" y="397442"/>
                </a:cubicBezTo>
                <a:cubicBezTo>
                  <a:pt x="7238211" y="401481"/>
                  <a:pt x="7231228" y="403500"/>
                  <a:pt x="7229376" y="403500"/>
                </a:cubicBezTo>
                <a:cubicBezTo>
                  <a:pt x="7227525" y="403500"/>
                  <a:pt x="7226262" y="404341"/>
                  <a:pt x="7225590" y="406024"/>
                </a:cubicBezTo>
                <a:cubicBezTo>
                  <a:pt x="7224917" y="407707"/>
                  <a:pt x="7223402" y="408716"/>
                  <a:pt x="7221046" y="409053"/>
                </a:cubicBezTo>
                <a:cubicBezTo>
                  <a:pt x="7214652" y="410399"/>
                  <a:pt x="7208258" y="414101"/>
                  <a:pt x="7201863" y="420159"/>
                </a:cubicBezTo>
                <a:cubicBezTo>
                  <a:pt x="7198834" y="422852"/>
                  <a:pt x="7193954" y="427058"/>
                  <a:pt x="7187223" y="432780"/>
                </a:cubicBezTo>
                <a:cubicBezTo>
                  <a:pt x="7173088" y="444223"/>
                  <a:pt x="7164927" y="451458"/>
                  <a:pt x="7162739" y="454487"/>
                </a:cubicBezTo>
                <a:cubicBezTo>
                  <a:pt x="7160552" y="457516"/>
                  <a:pt x="7159794" y="462228"/>
                  <a:pt x="7160468" y="468622"/>
                </a:cubicBezTo>
                <a:cubicBezTo>
                  <a:pt x="7161477" y="476700"/>
                  <a:pt x="7162992" y="482926"/>
                  <a:pt x="7165011" y="487301"/>
                </a:cubicBezTo>
                <a:lnTo>
                  <a:pt x="7167535" y="493359"/>
                </a:lnTo>
                <a:lnTo>
                  <a:pt x="7176117" y="488311"/>
                </a:lnTo>
                <a:cubicBezTo>
                  <a:pt x="7181838" y="484608"/>
                  <a:pt x="7187308" y="480486"/>
                  <a:pt x="7192524" y="475942"/>
                </a:cubicBezTo>
                <a:cubicBezTo>
                  <a:pt x="7197740" y="471399"/>
                  <a:pt x="7207584" y="463406"/>
                  <a:pt x="7222056" y="451963"/>
                </a:cubicBezTo>
                <a:cubicBezTo>
                  <a:pt x="7241240" y="437155"/>
                  <a:pt x="7256890" y="424282"/>
                  <a:pt x="7269005" y="413344"/>
                </a:cubicBezTo>
                <a:cubicBezTo>
                  <a:pt x="7281121" y="402406"/>
                  <a:pt x="7287178" y="395759"/>
                  <a:pt x="7287178" y="393403"/>
                </a:cubicBezTo>
                <a:cubicBezTo>
                  <a:pt x="7287178" y="392057"/>
                  <a:pt x="7285412" y="391384"/>
                  <a:pt x="7281878" y="391384"/>
                </a:cubicBezTo>
                <a:close/>
                <a:moveTo>
                  <a:pt x="4158526" y="382297"/>
                </a:moveTo>
                <a:cubicBezTo>
                  <a:pt x="4158021" y="382634"/>
                  <a:pt x="4157432" y="384485"/>
                  <a:pt x="4156759" y="387850"/>
                </a:cubicBezTo>
                <a:cubicBezTo>
                  <a:pt x="4155750" y="392226"/>
                  <a:pt x="4155245" y="396517"/>
                  <a:pt x="4155245" y="400723"/>
                </a:cubicBezTo>
                <a:cubicBezTo>
                  <a:pt x="4155245" y="404930"/>
                  <a:pt x="4154572" y="408212"/>
                  <a:pt x="4153226" y="410568"/>
                </a:cubicBezTo>
                <a:cubicBezTo>
                  <a:pt x="4151543" y="413933"/>
                  <a:pt x="4150197" y="418561"/>
                  <a:pt x="4149187" y="424450"/>
                </a:cubicBezTo>
                <a:cubicBezTo>
                  <a:pt x="4148177" y="430340"/>
                  <a:pt x="4148009" y="434463"/>
                  <a:pt x="4148682" y="436818"/>
                </a:cubicBezTo>
                <a:lnTo>
                  <a:pt x="4149691" y="441867"/>
                </a:lnTo>
                <a:lnTo>
                  <a:pt x="4156254" y="436818"/>
                </a:lnTo>
                <a:cubicBezTo>
                  <a:pt x="4160630" y="433789"/>
                  <a:pt x="4166014" y="429162"/>
                  <a:pt x="4172409" y="422936"/>
                </a:cubicBezTo>
                <a:cubicBezTo>
                  <a:pt x="4178804" y="416710"/>
                  <a:pt x="4183935" y="412419"/>
                  <a:pt x="4187806" y="410063"/>
                </a:cubicBezTo>
                <a:cubicBezTo>
                  <a:pt x="4191677" y="407707"/>
                  <a:pt x="4194453" y="405183"/>
                  <a:pt x="4196136" y="402490"/>
                </a:cubicBezTo>
                <a:cubicBezTo>
                  <a:pt x="4197145" y="400808"/>
                  <a:pt x="4197398" y="399461"/>
                  <a:pt x="4196893" y="398452"/>
                </a:cubicBezTo>
                <a:cubicBezTo>
                  <a:pt x="4196388" y="397442"/>
                  <a:pt x="4194621" y="396096"/>
                  <a:pt x="4191592" y="394413"/>
                </a:cubicBezTo>
                <a:cubicBezTo>
                  <a:pt x="4187217" y="391721"/>
                  <a:pt x="4184104" y="390627"/>
                  <a:pt x="4182253" y="391132"/>
                </a:cubicBezTo>
                <a:cubicBezTo>
                  <a:pt x="4180402" y="391637"/>
                  <a:pt x="4179056" y="391132"/>
                  <a:pt x="4178214" y="389617"/>
                </a:cubicBezTo>
                <a:cubicBezTo>
                  <a:pt x="4177373" y="388103"/>
                  <a:pt x="4175438" y="387346"/>
                  <a:pt x="4172409" y="387346"/>
                </a:cubicBezTo>
                <a:cubicBezTo>
                  <a:pt x="4169380" y="387346"/>
                  <a:pt x="4166183" y="386336"/>
                  <a:pt x="4162817" y="384317"/>
                </a:cubicBezTo>
                <a:cubicBezTo>
                  <a:pt x="4160461" y="382634"/>
                  <a:pt x="4159031" y="381961"/>
                  <a:pt x="4158526" y="382297"/>
                </a:cubicBezTo>
                <a:close/>
                <a:moveTo>
                  <a:pt x="5191650" y="374725"/>
                </a:moveTo>
                <a:cubicBezTo>
                  <a:pt x="5190641" y="373715"/>
                  <a:pt x="5185340" y="375146"/>
                  <a:pt x="5175748" y="379016"/>
                </a:cubicBezTo>
                <a:cubicBezTo>
                  <a:pt x="5166157" y="382886"/>
                  <a:pt x="5159341" y="384821"/>
                  <a:pt x="5155303" y="384821"/>
                </a:cubicBezTo>
                <a:cubicBezTo>
                  <a:pt x="5152947" y="384821"/>
                  <a:pt x="5151433" y="385410"/>
                  <a:pt x="5150759" y="386588"/>
                </a:cubicBezTo>
                <a:cubicBezTo>
                  <a:pt x="5150087" y="387766"/>
                  <a:pt x="5149750" y="390879"/>
                  <a:pt x="5149750" y="395928"/>
                </a:cubicBezTo>
                <a:lnTo>
                  <a:pt x="5149750" y="407034"/>
                </a:lnTo>
                <a:lnTo>
                  <a:pt x="5159341" y="401481"/>
                </a:lnTo>
                <a:cubicBezTo>
                  <a:pt x="5166072" y="397779"/>
                  <a:pt x="5173309" y="392562"/>
                  <a:pt x="5181049" y="385831"/>
                </a:cubicBezTo>
                <a:cubicBezTo>
                  <a:pt x="5183068" y="384148"/>
                  <a:pt x="5184920" y="382466"/>
                  <a:pt x="5186602" y="380783"/>
                </a:cubicBezTo>
                <a:cubicBezTo>
                  <a:pt x="5188284" y="379100"/>
                  <a:pt x="5189463" y="377754"/>
                  <a:pt x="5190136" y="376744"/>
                </a:cubicBezTo>
                <a:close/>
                <a:moveTo>
                  <a:pt x="5248191" y="350998"/>
                </a:moveTo>
                <a:cubicBezTo>
                  <a:pt x="5245834" y="350998"/>
                  <a:pt x="5241375" y="353102"/>
                  <a:pt x="5234813" y="357308"/>
                </a:cubicBezTo>
                <a:cubicBezTo>
                  <a:pt x="5228250" y="361515"/>
                  <a:pt x="5222108" y="366143"/>
                  <a:pt x="5216387" y="371191"/>
                </a:cubicBezTo>
                <a:cubicBezTo>
                  <a:pt x="5207973" y="378595"/>
                  <a:pt x="5202084" y="382802"/>
                  <a:pt x="5198718" y="383812"/>
                </a:cubicBezTo>
                <a:cubicBezTo>
                  <a:pt x="5195352" y="384821"/>
                  <a:pt x="5193670" y="386336"/>
                  <a:pt x="5193670" y="388355"/>
                </a:cubicBezTo>
                <a:cubicBezTo>
                  <a:pt x="5193670" y="390375"/>
                  <a:pt x="5190809" y="394245"/>
                  <a:pt x="5185088" y="399966"/>
                </a:cubicBezTo>
                <a:cubicBezTo>
                  <a:pt x="5178357" y="406024"/>
                  <a:pt x="5171205" y="413092"/>
                  <a:pt x="5163632" y="421169"/>
                </a:cubicBezTo>
                <a:cubicBezTo>
                  <a:pt x="5156060" y="429246"/>
                  <a:pt x="5152274" y="433789"/>
                  <a:pt x="5152274" y="434799"/>
                </a:cubicBezTo>
                <a:cubicBezTo>
                  <a:pt x="5152610" y="435136"/>
                  <a:pt x="5154041" y="435220"/>
                  <a:pt x="5156565" y="435052"/>
                </a:cubicBezTo>
                <a:cubicBezTo>
                  <a:pt x="5159089" y="434883"/>
                  <a:pt x="5162370" y="434294"/>
                  <a:pt x="5166409" y="433285"/>
                </a:cubicBezTo>
                <a:cubicBezTo>
                  <a:pt x="5170448" y="432275"/>
                  <a:pt x="5174149" y="430929"/>
                  <a:pt x="5177515" y="429246"/>
                </a:cubicBezTo>
                <a:cubicBezTo>
                  <a:pt x="5181891" y="427563"/>
                  <a:pt x="5184667" y="425628"/>
                  <a:pt x="5185845" y="423441"/>
                </a:cubicBezTo>
                <a:cubicBezTo>
                  <a:pt x="5187022" y="421253"/>
                  <a:pt x="5186434" y="419486"/>
                  <a:pt x="5184078" y="418140"/>
                </a:cubicBezTo>
                <a:cubicBezTo>
                  <a:pt x="5182395" y="417130"/>
                  <a:pt x="5181554" y="415700"/>
                  <a:pt x="5181554" y="413849"/>
                </a:cubicBezTo>
                <a:cubicBezTo>
                  <a:pt x="5181554" y="411998"/>
                  <a:pt x="5183573" y="412923"/>
                  <a:pt x="5187612" y="416625"/>
                </a:cubicBezTo>
                <a:lnTo>
                  <a:pt x="5193670" y="422178"/>
                </a:lnTo>
                <a:lnTo>
                  <a:pt x="5207805" y="415616"/>
                </a:lnTo>
                <a:cubicBezTo>
                  <a:pt x="5213863" y="412923"/>
                  <a:pt x="5218406" y="411325"/>
                  <a:pt x="5221435" y="410820"/>
                </a:cubicBezTo>
                <a:cubicBezTo>
                  <a:pt x="5224464" y="410315"/>
                  <a:pt x="5229008" y="410736"/>
                  <a:pt x="5235065" y="412082"/>
                </a:cubicBezTo>
                <a:cubicBezTo>
                  <a:pt x="5244152" y="413428"/>
                  <a:pt x="5249368" y="414101"/>
                  <a:pt x="5250715" y="414101"/>
                </a:cubicBezTo>
                <a:cubicBezTo>
                  <a:pt x="5251724" y="414101"/>
                  <a:pt x="5252314" y="404930"/>
                  <a:pt x="5252482" y="386588"/>
                </a:cubicBezTo>
                <a:cubicBezTo>
                  <a:pt x="5252650" y="368246"/>
                  <a:pt x="5252229" y="357561"/>
                  <a:pt x="5251220" y="354532"/>
                </a:cubicBezTo>
                <a:cubicBezTo>
                  <a:pt x="5250210" y="351840"/>
                  <a:pt x="5249200" y="350662"/>
                  <a:pt x="5248191" y="350998"/>
                </a:cubicBezTo>
                <a:close/>
                <a:moveTo>
                  <a:pt x="6676151" y="349705"/>
                </a:moveTo>
                <a:cubicBezTo>
                  <a:pt x="6674762" y="349894"/>
                  <a:pt x="6671292" y="353017"/>
                  <a:pt x="6665739" y="359075"/>
                </a:cubicBezTo>
                <a:cubicBezTo>
                  <a:pt x="6660018" y="365133"/>
                  <a:pt x="6656063" y="368583"/>
                  <a:pt x="6653876" y="369424"/>
                </a:cubicBezTo>
                <a:cubicBezTo>
                  <a:pt x="6651688" y="370266"/>
                  <a:pt x="6651604" y="371359"/>
                  <a:pt x="6653623" y="372706"/>
                </a:cubicBezTo>
                <a:cubicBezTo>
                  <a:pt x="6656652" y="374725"/>
                  <a:pt x="6660018" y="374557"/>
                  <a:pt x="6663720" y="372201"/>
                </a:cubicBezTo>
                <a:cubicBezTo>
                  <a:pt x="6667422" y="369845"/>
                  <a:pt x="6670450" y="366143"/>
                  <a:pt x="6672806" y="361095"/>
                </a:cubicBezTo>
                <a:cubicBezTo>
                  <a:pt x="6675498" y="354700"/>
                  <a:pt x="6676845" y="351166"/>
                  <a:pt x="6676845" y="350493"/>
                </a:cubicBezTo>
                <a:cubicBezTo>
                  <a:pt x="6676845" y="349904"/>
                  <a:pt x="6676614" y="349641"/>
                  <a:pt x="6676151" y="349705"/>
                </a:cubicBezTo>
                <a:close/>
                <a:moveTo>
                  <a:pt x="1610422" y="348474"/>
                </a:moveTo>
                <a:cubicBezTo>
                  <a:pt x="1609413" y="348474"/>
                  <a:pt x="1608908" y="349989"/>
                  <a:pt x="1608908" y="353017"/>
                </a:cubicBezTo>
                <a:cubicBezTo>
                  <a:pt x="1608908" y="356046"/>
                  <a:pt x="1608066" y="358066"/>
                  <a:pt x="1606384" y="359075"/>
                </a:cubicBezTo>
                <a:cubicBezTo>
                  <a:pt x="1604701" y="360085"/>
                  <a:pt x="1603860" y="362609"/>
                  <a:pt x="1603860" y="366648"/>
                </a:cubicBezTo>
                <a:cubicBezTo>
                  <a:pt x="1603860" y="370686"/>
                  <a:pt x="1603102" y="372706"/>
                  <a:pt x="1601588" y="372706"/>
                </a:cubicBezTo>
                <a:cubicBezTo>
                  <a:pt x="1600073" y="372706"/>
                  <a:pt x="1599316" y="374052"/>
                  <a:pt x="1599316" y="376744"/>
                </a:cubicBezTo>
                <a:cubicBezTo>
                  <a:pt x="1599316" y="379437"/>
                  <a:pt x="1597465" y="383644"/>
                  <a:pt x="1593763" y="389365"/>
                </a:cubicBezTo>
                <a:lnTo>
                  <a:pt x="1588714" y="397947"/>
                </a:lnTo>
                <a:lnTo>
                  <a:pt x="1594772" y="402490"/>
                </a:lnTo>
                <a:cubicBezTo>
                  <a:pt x="1598474" y="405519"/>
                  <a:pt x="1600999" y="407034"/>
                  <a:pt x="1602345" y="407034"/>
                </a:cubicBezTo>
                <a:cubicBezTo>
                  <a:pt x="1604027" y="407034"/>
                  <a:pt x="1605626" y="403416"/>
                  <a:pt x="1607141" y="396180"/>
                </a:cubicBezTo>
                <a:cubicBezTo>
                  <a:pt x="1608655" y="388944"/>
                  <a:pt x="1609749" y="380110"/>
                  <a:pt x="1610422" y="369677"/>
                </a:cubicBezTo>
                <a:cubicBezTo>
                  <a:pt x="1611432" y="355542"/>
                  <a:pt x="1611432" y="348474"/>
                  <a:pt x="1610422" y="348474"/>
                </a:cubicBezTo>
                <a:close/>
                <a:moveTo>
                  <a:pt x="4551785" y="338882"/>
                </a:moveTo>
                <a:cubicBezTo>
                  <a:pt x="4556328" y="339555"/>
                  <a:pt x="4560619" y="343762"/>
                  <a:pt x="4564658" y="351503"/>
                </a:cubicBezTo>
                <a:cubicBezTo>
                  <a:pt x="4570716" y="362609"/>
                  <a:pt x="4571557" y="382634"/>
                  <a:pt x="4567182" y="411577"/>
                </a:cubicBezTo>
                <a:cubicBezTo>
                  <a:pt x="4565163" y="423356"/>
                  <a:pt x="4563228" y="431602"/>
                  <a:pt x="4561376" y="436314"/>
                </a:cubicBezTo>
                <a:cubicBezTo>
                  <a:pt x="4559525" y="441025"/>
                  <a:pt x="4556749" y="444054"/>
                  <a:pt x="4553047" y="445400"/>
                </a:cubicBezTo>
                <a:cubicBezTo>
                  <a:pt x="4550355" y="446410"/>
                  <a:pt x="4547999" y="446326"/>
                  <a:pt x="4545979" y="445148"/>
                </a:cubicBezTo>
                <a:cubicBezTo>
                  <a:pt x="4543960" y="443970"/>
                  <a:pt x="4540258" y="441025"/>
                  <a:pt x="4534873" y="436314"/>
                </a:cubicBezTo>
                <a:cubicBezTo>
                  <a:pt x="4527132" y="428573"/>
                  <a:pt x="4522757" y="422347"/>
                  <a:pt x="4521748" y="417635"/>
                </a:cubicBezTo>
                <a:cubicBezTo>
                  <a:pt x="4520738" y="412923"/>
                  <a:pt x="4519392" y="410063"/>
                  <a:pt x="4517709" y="409053"/>
                </a:cubicBezTo>
                <a:cubicBezTo>
                  <a:pt x="4514680" y="407034"/>
                  <a:pt x="4514933" y="400303"/>
                  <a:pt x="4518466" y="388860"/>
                </a:cubicBezTo>
                <a:cubicBezTo>
                  <a:pt x="4522000" y="377417"/>
                  <a:pt x="4526964" y="367826"/>
                  <a:pt x="4533359" y="360085"/>
                </a:cubicBezTo>
                <a:cubicBezTo>
                  <a:pt x="4539416" y="352681"/>
                  <a:pt x="4542445" y="347549"/>
                  <a:pt x="4542445" y="344688"/>
                </a:cubicBezTo>
                <a:cubicBezTo>
                  <a:pt x="4542445" y="341827"/>
                  <a:pt x="4542866" y="339976"/>
                  <a:pt x="4543707" y="339135"/>
                </a:cubicBezTo>
                <a:cubicBezTo>
                  <a:pt x="4544549" y="338293"/>
                  <a:pt x="4547241" y="338209"/>
                  <a:pt x="4551785" y="338882"/>
                </a:cubicBezTo>
                <a:close/>
                <a:moveTo>
                  <a:pt x="2756880" y="338882"/>
                </a:moveTo>
                <a:cubicBezTo>
                  <a:pt x="2748802" y="339219"/>
                  <a:pt x="2743250" y="340902"/>
                  <a:pt x="2740220" y="343931"/>
                </a:cubicBezTo>
                <a:cubicBezTo>
                  <a:pt x="2738874" y="345277"/>
                  <a:pt x="2734667" y="345950"/>
                  <a:pt x="2727600" y="345950"/>
                </a:cubicBezTo>
                <a:cubicBezTo>
                  <a:pt x="2722888" y="345950"/>
                  <a:pt x="2719102" y="346707"/>
                  <a:pt x="2716241" y="348222"/>
                </a:cubicBezTo>
                <a:cubicBezTo>
                  <a:pt x="2713380" y="349736"/>
                  <a:pt x="2708584" y="353691"/>
                  <a:pt x="2701854" y="360085"/>
                </a:cubicBezTo>
                <a:cubicBezTo>
                  <a:pt x="2692093" y="369508"/>
                  <a:pt x="2687214" y="375650"/>
                  <a:pt x="2687214" y="378511"/>
                </a:cubicBezTo>
                <a:cubicBezTo>
                  <a:pt x="2687214" y="381372"/>
                  <a:pt x="2686120" y="383139"/>
                  <a:pt x="2683933" y="383812"/>
                </a:cubicBezTo>
                <a:cubicBezTo>
                  <a:pt x="2681745" y="384485"/>
                  <a:pt x="2681829" y="386168"/>
                  <a:pt x="2684185" y="388860"/>
                </a:cubicBezTo>
                <a:cubicBezTo>
                  <a:pt x="2685868" y="390543"/>
                  <a:pt x="2687550" y="391300"/>
                  <a:pt x="2689233" y="391132"/>
                </a:cubicBezTo>
                <a:cubicBezTo>
                  <a:pt x="2690916" y="390963"/>
                  <a:pt x="2694954" y="389701"/>
                  <a:pt x="2701349" y="387346"/>
                </a:cubicBezTo>
                <a:cubicBezTo>
                  <a:pt x="2710772" y="383980"/>
                  <a:pt x="2717167" y="381288"/>
                  <a:pt x="2720532" y="379268"/>
                </a:cubicBezTo>
                <a:cubicBezTo>
                  <a:pt x="2723898" y="377249"/>
                  <a:pt x="2728693" y="375650"/>
                  <a:pt x="2734920" y="374473"/>
                </a:cubicBezTo>
                <a:cubicBezTo>
                  <a:pt x="2741146" y="373295"/>
                  <a:pt x="2746278" y="374557"/>
                  <a:pt x="2750317" y="378259"/>
                </a:cubicBezTo>
                <a:cubicBezTo>
                  <a:pt x="2754355" y="381961"/>
                  <a:pt x="2756880" y="383307"/>
                  <a:pt x="2757889" y="382297"/>
                </a:cubicBezTo>
                <a:cubicBezTo>
                  <a:pt x="2758899" y="381288"/>
                  <a:pt x="2759740" y="373715"/>
                  <a:pt x="2760413" y="359580"/>
                </a:cubicBezTo>
                <a:cubicBezTo>
                  <a:pt x="2761087" y="349820"/>
                  <a:pt x="2761255" y="343931"/>
                  <a:pt x="2760918" y="341911"/>
                </a:cubicBezTo>
                <a:cubicBezTo>
                  <a:pt x="2760582" y="339892"/>
                  <a:pt x="2759235" y="338882"/>
                  <a:pt x="2756880" y="338882"/>
                </a:cubicBezTo>
                <a:close/>
                <a:moveTo>
                  <a:pt x="2680903" y="335096"/>
                </a:moveTo>
                <a:cubicBezTo>
                  <a:pt x="2678716" y="334591"/>
                  <a:pt x="2677117" y="336022"/>
                  <a:pt x="2676107" y="339387"/>
                </a:cubicBezTo>
                <a:cubicBezTo>
                  <a:pt x="2674761" y="344435"/>
                  <a:pt x="2673836" y="351419"/>
                  <a:pt x="2673331" y="360337"/>
                </a:cubicBezTo>
                <a:cubicBezTo>
                  <a:pt x="2672826" y="369256"/>
                  <a:pt x="2673079" y="374725"/>
                  <a:pt x="2674088" y="376744"/>
                </a:cubicBezTo>
                <a:cubicBezTo>
                  <a:pt x="2674425" y="377754"/>
                  <a:pt x="2674930" y="378259"/>
                  <a:pt x="2675602" y="378259"/>
                </a:cubicBezTo>
                <a:cubicBezTo>
                  <a:pt x="2676276" y="378259"/>
                  <a:pt x="2677286" y="377838"/>
                  <a:pt x="2678632" y="376997"/>
                </a:cubicBezTo>
                <a:cubicBezTo>
                  <a:pt x="2679978" y="376155"/>
                  <a:pt x="2681492" y="374725"/>
                  <a:pt x="2683175" y="372706"/>
                </a:cubicBezTo>
                <a:lnTo>
                  <a:pt x="2691252" y="365133"/>
                </a:lnTo>
                <a:cubicBezTo>
                  <a:pt x="2702695" y="353017"/>
                  <a:pt x="2707911" y="346455"/>
                  <a:pt x="2706902" y="345445"/>
                </a:cubicBezTo>
                <a:cubicBezTo>
                  <a:pt x="2706229" y="344772"/>
                  <a:pt x="2703368" y="344772"/>
                  <a:pt x="2698320" y="345445"/>
                </a:cubicBezTo>
                <a:cubicBezTo>
                  <a:pt x="2693608" y="345782"/>
                  <a:pt x="2690579" y="345782"/>
                  <a:pt x="2689233" y="345445"/>
                </a:cubicBezTo>
                <a:cubicBezTo>
                  <a:pt x="2687887" y="345109"/>
                  <a:pt x="2686877" y="343762"/>
                  <a:pt x="2686204" y="341406"/>
                </a:cubicBezTo>
                <a:cubicBezTo>
                  <a:pt x="2684858" y="337704"/>
                  <a:pt x="2683091" y="335601"/>
                  <a:pt x="2680903" y="335096"/>
                </a:cubicBezTo>
                <a:close/>
                <a:moveTo>
                  <a:pt x="7225464" y="330174"/>
                </a:moveTo>
                <a:cubicBezTo>
                  <a:pt x="7227230" y="329753"/>
                  <a:pt x="7228114" y="329795"/>
                  <a:pt x="7228114" y="330300"/>
                </a:cubicBezTo>
                <a:cubicBezTo>
                  <a:pt x="7228114" y="331983"/>
                  <a:pt x="7225926" y="333834"/>
                  <a:pt x="7221552" y="335853"/>
                </a:cubicBezTo>
                <a:cubicBezTo>
                  <a:pt x="7217176" y="337873"/>
                  <a:pt x="7214147" y="339555"/>
                  <a:pt x="7212464" y="340902"/>
                </a:cubicBezTo>
                <a:cubicBezTo>
                  <a:pt x="7210108" y="342584"/>
                  <a:pt x="7202116" y="347296"/>
                  <a:pt x="7188486" y="355037"/>
                </a:cubicBezTo>
                <a:cubicBezTo>
                  <a:pt x="7174855" y="362777"/>
                  <a:pt x="7167535" y="366648"/>
                  <a:pt x="7166526" y="366648"/>
                </a:cubicBezTo>
                <a:cubicBezTo>
                  <a:pt x="7165516" y="366648"/>
                  <a:pt x="7164842" y="368499"/>
                  <a:pt x="7164506" y="372201"/>
                </a:cubicBezTo>
                <a:cubicBezTo>
                  <a:pt x="7164506" y="372201"/>
                  <a:pt x="7164170" y="373379"/>
                  <a:pt x="7163496" y="375735"/>
                </a:cubicBezTo>
                <a:lnTo>
                  <a:pt x="7162992" y="374725"/>
                </a:lnTo>
                <a:cubicBezTo>
                  <a:pt x="7162319" y="372706"/>
                  <a:pt x="7161225" y="371780"/>
                  <a:pt x="7159710" y="371948"/>
                </a:cubicBezTo>
                <a:cubicBezTo>
                  <a:pt x="7158196" y="372117"/>
                  <a:pt x="7157438" y="373379"/>
                  <a:pt x="7157438" y="375735"/>
                </a:cubicBezTo>
                <a:cubicBezTo>
                  <a:pt x="7157438" y="378427"/>
                  <a:pt x="7155335" y="382213"/>
                  <a:pt x="7151128" y="387093"/>
                </a:cubicBezTo>
                <a:cubicBezTo>
                  <a:pt x="7146922" y="391973"/>
                  <a:pt x="7145407" y="395759"/>
                  <a:pt x="7146585" y="398452"/>
                </a:cubicBezTo>
                <a:cubicBezTo>
                  <a:pt x="7147763" y="401144"/>
                  <a:pt x="7148688" y="405099"/>
                  <a:pt x="7149362" y="410315"/>
                </a:cubicBezTo>
                <a:cubicBezTo>
                  <a:pt x="7150034" y="415532"/>
                  <a:pt x="7151212" y="418140"/>
                  <a:pt x="7152895" y="418140"/>
                </a:cubicBezTo>
                <a:cubicBezTo>
                  <a:pt x="7154578" y="418140"/>
                  <a:pt x="7163834" y="413681"/>
                  <a:pt x="7180660" y="404762"/>
                </a:cubicBezTo>
                <a:cubicBezTo>
                  <a:pt x="7197488" y="395843"/>
                  <a:pt x="7206406" y="391973"/>
                  <a:pt x="7207416" y="393151"/>
                </a:cubicBezTo>
                <a:cubicBezTo>
                  <a:pt x="7208426" y="394329"/>
                  <a:pt x="7209520" y="394077"/>
                  <a:pt x="7210698" y="392394"/>
                </a:cubicBezTo>
                <a:cubicBezTo>
                  <a:pt x="7211875" y="390711"/>
                  <a:pt x="7218018" y="387598"/>
                  <a:pt x="7229124" y="383055"/>
                </a:cubicBezTo>
                <a:cubicBezTo>
                  <a:pt x="7240230" y="378511"/>
                  <a:pt x="7246120" y="376576"/>
                  <a:pt x="7246793" y="377249"/>
                </a:cubicBezTo>
                <a:cubicBezTo>
                  <a:pt x="7247466" y="377586"/>
                  <a:pt x="7246961" y="378090"/>
                  <a:pt x="7245278" y="378764"/>
                </a:cubicBezTo>
                <a:cubicBezTo>
                  <a:pt x="7244268" y="379437"/>
                  <a:pt x="7243090" y="379941"/>
                  <a:pt x="7241744" y="380278"/>
                </a:cubicBezTo>
                <a:cubicBezTo>
                  <a:pt x="7237706" y="380951"/>
                  <a:pt x="7235686" y="382213"/>
                  <a:pt x="7235686" y="384064"/>
                </a:cubicBezTo>
                <a:cubicBezTo>
                  <a:pt x="7235686" y="385915"/>
                  <a:pt x="7236696" y="385999"/>
                  <a:pt x="7238716" y="384317"/>
                </a:cubicBezTo>
                <a:cubicBezTo>
                  <a:pt x="7241408" y="382297"/>
                  <a:pt x="7248223" y="380026"/>
                  <a:pt x="7259160" y="377501"/>
                </a:cubicBezTo>
                <a:cubicBezTo>
                  <a:pt x="7270099" y="374977"/>
                  <a:pt x="7278596" y="373715"/>
                  <a:pt x="7284654" y="373715"/>
                </a:cubicBezTo>
                <a:cubicBezTo>
                  <a:pt x="7295424" y="373715"/>
                  <a:pt x="7305016" y="376492"/>
                  <a:pt x="7313430" y="382045"/>
                </a:cubicBezTo>
                <a:cubicBezTo>
                  <a:pt x="7321844" y="387598"/>
                  <a:pt x="7326050" y="393908"/>
                  <a:pt x="7326050" y="400976"/>
                </a:cubicBezTo>
                <a:cubicBezTo>
                  <a:pt x="7326050" y="405351"/>
                  <a:pt x="7324030" y="410399"/>
                  <a:pt x="7319992" y="416121"/>
                </a:cubicBezTo>
                <a:cubicBezTo>
                  <a:pt x="7315954" y="421842"/>
                  <a:pt x="7310737" y="427227"/>
                  <a:pt x="7304343" y="432275"/>
                </a:cubicBezTo>
                <a:cubicBezTo>
                  <a:pt x="7287516" y="444391"/>
                  <a:pt x="7272876" y="456002"/>
                  <a:pt x="7260423" y="467108"/>
                </a:cubicBezTo>
                <a:cubicBezTo>
                  <a:pt x="7255712" y="471146"/>
                  <a:pt x="7250326" y="475690"/>
                  <a:pt x="7244268" y="480738"/>
                </a:cubicBezTo>
                <a:cubicBezTo>
                  <a:pt x="7239220" y="484440"/>
                  <a:pt x="7237116" y="486796"/>
                  <a:pt x="7237958" y="487806"/>
                </a:cubicBezTo>
                <a:cubicBezTo>
                  <a:pt x="7238800" y="488815"/>
                  <a:pt x="7244100" y="490835"/>
                  <a:pt x="7253860" y="493864"/>
                </a:cubicBezTo>
                <a:cubicBezTo>
                  <a:pt x="7263284" y="496893"/>
                  <a:pt x="7271866" y="500258"/>
                  <a:pt x="7279606" y="503960"/>
                </a:cubicBezTo>
                <a:cubicBezTo>
                  <a:pt x="7281962" y="504970"/>
                  <a:pt x="7284234" y="507578"/>
                  <a:pt x="7286421" y="511785"/>
                </a:cubicBezTo>
                <a:cubicBezTo>
                  <a:pt x="7288609" y="515992"/>
                  <a:pt x="7289198" y="519105"/>
                  <a:pt x="7288188" y="521124"/>
                </a:cubicBezTo>
                <a:cubicBezTo>
                  <a:pt x="7286842" y="524826"/>
                  <a:pt x="7278176" y="528949"/>
                  <a:pt x="7262190" y="533492"/>
                </a:cubicBezTo>
                <a:cubicBezTo>
                  <a:pt x="7246204" y="538036"/>
                  <a:pt x="7226262" y="542159"/>
                  <a:pt x="7202368" y="545861"/>
                </a:cubicBezTo>
                <a:cubicBezTo>
                  <a:pt x="7193954" y="547207"/>
                  <a:pt x="7188570" y="547712"/>
                  <a:pt x="7186214" y="547375"/>
                </a:cubicBezTo>
                <a:cubicBezTo>
                  <a:pt x="7183858" y="547039"/>
                  <a:pt x="7180660" y="545356"/>
                  <a:pt x="7176622" y="542327"/>
                </a:cubicBezTo>
                <a:cubicBezTo>
                  <a:pt x="7171237" y="538288"/>
                  <a:pt x="7164590" y="534839"/>
                  <a:pt x="7156682" y="531978"/>
                </a:cubicBezTo>
                <a:cubicBezTo>
                  <a:pt x="7148772" y="529117"/>
                  <a:pt x="7143051" y="525163"/>
                  <a:pt x="7139518" y="520115"/>
                </a:cubicBezTo>
                <a:cubicBezTo>
                  <a:pt x="7135984" y="515066"/>
                  <a:pt x="7133206" y="511448"/>
                  <a:pt x="7131188" y="509261"/>
                </a:cubicBezTo>
                <a:cubicBezTo>
                  <a:pt x="7129168" y="507073"/>
                  <a:pt x="7126476" y="502109"/>
                  <a:pt x="7123110" y="494368"/>
                </a:cubicBezTo>
                <a:cubicBezTo>
                  <a:pt x="7119745" y="486628"/>
                  <a:pt x="7115958" y="478887"/>
                  <a:pt x="7111752" y="471146"/>
                </a:cubicBezTo>
                <a:cubicBezTo>
                  <a:pt x="7107545" y="463406"/>
                  <a:pt x="7106284" y="457348"/>
                  <a:pt x="7107966" y="452973"/>
                </a:cubicBezTo>
                <a:cubicBezTo>
                  <a:pt x="7109648" y="448598"/>
                  <a:pt x="7112172" y="438165"/>
                  <a:pt x="7115538" y="421674"/>
                </a:cubicBezTo>
                <a:cubicBezTo>
                  <a:pt x="7118230" y="408885"/>
                  <a:pt x="7121344" y="398199"/>
                  <a:pt x="7124878" y="389617"/>
                </a:cubicBezTo>
                <a:cubicBezTo>
                  <a:pt x="7128411" y="381035"/>
                  <a:pt x="7131524" y="376744"/>
                  <a:pt x="7134216" y="376744"/>
                </a:cubicBezTo>
                <a:cubicBezTo>
                  <a:pt x="7135899" y="376744"/>
                  <a:pt x="7144650" y="373042"/>
                  <a:pt x="7160468" y="365638"/>
                </a:cubicBezTo>
                <a:cubicBezTo>
                  <a:pt x="7176285" y="358234"/>
                  <a:pt x="7184194" y="354195"/>
                  <a:pt x="7184194" y="353522"/>
                </a:cubicBezTo>
                <a:cubicBezTo>
                  <a:pt x="7184194" y="353186"/>
                  <a:pt x="7183942" y="353017"/>
                  <a:pt x="7183437" y="353017"/>
                </a:cubicBezTo>
                <a:cubicBezTo>
                  <a:pt x="7182932" y="353017"/>
                  <a:pt x="7182260" y="353186"/>
                  <a:pt x="7181418" y="353522"/>
                </a:cubicBezTo>
                <a:cubicBezTo>
                  <a:pt x="7180576" y="353859"/>
                  <a:pt x="7179483" y="354195"/>
                  <a:pt x="7178136" y="354532"/>
                </a:cubicBezTo>
                <a:cubicBezTo>
                  <a:pt x="7173761" y="356215"/>
                  <a:pt x="7171742" y="356720"/>
                  <a:pt x="7172078" y="356046"/>
                </a:cubicBezTo>
                <a:cubicBezTo>
                  <a:pt x="7172752" y="354700"/>
                  <a:pt x="7176790" y="352344"/>
                  <a:pt x="7184194" y="348979"/>
                </a:cubicBezTo>
                <a:cubicBezTo>
                  <a:pt x="7192608" y="344940"/>
                  <a:pt x="7196815" y="343762"/>
                  <a:pt x="7196815" y="345445"/>
                </a:cubicBezTo>
                <a:cubicBezTo>
                  <a:pt x="7196815" y="347128"/>
                  <a:pt x="7198582" y="346286"/>
                  <a:pt x="7202116" y="342921"/>
                </a:cubicBezTo>
                <a:cubicBezTo>
                  <a:pt x="7205650" y="339555"/>
                  <a:pt x="7210782" y="336190"/>
                  <a:pt x="7217512" y="332824"/>
                </a:cubicBezTo>
                <a:cubicBezTo>
                  <a:pt x="7221046" y="331478"/>
                  <a:pt x="7223697" y="330595"/>
                  <a:pt x="7225464" y="330174"/>
                </a:cubicBezTo>
                <a:close/>
                <a:moveTo>
                  <a:pt x="4780218" y="325252"/>
                </a:moveTo>
                <a:cubicBezTo>
                  <a:pt x="4787286" y="325252"/>
                  <a:pt x="4795530" y="327776"/>
                  <a:pt x="4804954" y="332824"/>
                </a:cubicBezTo>
                <a:cubicBezTo>
                  <a:pt x="4809666" y="335853"/>
                  <a:pt x="4817407" y="341406"/>
                  <a:pt x="4828176" y="349484"/>
                </a:cubicBezTo>
                <a:cubicBezTo>
                  <a:pt x="4838946" y="357561"/>
                  <a:pt x="4847528" y="364460"/>
                  <a:pt x="4853922" y="370182"/>
                </a:cubicBezTo>
                <a:cubicBezTo>
                  <a:pt x="4862000" y="377249"/>
                  <a:pt x="4867553" y="387177"/>
                  <a:pt x="4870582" y="399966"/>
                </a:cubicBezTo>
                <a:cubicBezTo>
                  <a:pt x="4872264" y="407034"/>
                  <a:pt x="4871591" y="410568"/>
                  <a:pt x="4868562" y="410568"/>
                </a:cubicBezTo>
                <a:cubicBezTo>
                  <a:pt x="4866880" y="410568"/>
                  <a:pt x="4866038" y="411745"/>
                  <a:pt x="4866038" y="414101"/>
                </a:cubicBezTo>
                <a:cubicBezTo>
                  <a:pt x="4866038" y="415447"/>
                  <a:pt x="4865954" y="416373"/>
                  <a:pt x="4865786" y="416878"/>
                </a:cubicBezTo>
                <a:cubicBezTo>
                  <a:pt x="4865617" y="417383"/>
                  <a:pt x="4864944" y="417635"/>
                  <a:pt x="4863766" y="417635"/>
                </a:cubicBezTo>
                <a:cubicBezTo>
                  <a:pt x="4862589" y="417635"/>
                  <a:pt x="4861074" y="417383"/>
                  <a:pt x="4859223" y="416878"/>
                </a:cubicBezTo>
                <a:cubicBezTo>
                  <a:pt x="4857372" y="416373"/>
                  <a:pt x="4854427" y="415447"/>
                  <a:pt x="4850389" y="414101"/>
                </a:cubicBezTo>
                <a:cubicBezTo>
                  <a:pt x="4842648" y="411409"/>
                  <a:pt x="4837431" y="408043"/>
                  <a:pt x="4834739" y="404005"/>
                </a:cubicBezTo>
                <a:cubicBezTo>
                  <a:pt x="4832047" y="399630"/>
                  <a:pt x="4826494" y="393488"/>
                  <a:pt x="4818080" y="385579"/>
                </a:cubicBezTo>
                <a:cubicBezTo>
                  <a:pt x="4809666" y="377670"/>
                  <a:pt x="4804618" y="373715"/>
                  <a:pt x="4802935" y="373715"/>
                </a:cubicBezTo>
                <a:cubicBezTo>
                  <a:pt x="4798560" y="373715"/>
                  <a:pt x="4799233" y="369172"/>
                  <a:pt x="4804954" y="360085"/>
                </a:cubicBezTo>
                <a:lnTo>
                  <a:pt x="4810002" y="352513"/>
                </a:lnTo>
                <a:lnTo>
                  <a:pt x="4798391" y="340902"/>
                </a:lnTo>
                <a:cubicBezTo>
                  <a:pt x="4790651" y="333498"/>
                  <a:pt x="4785771" y="329795"/>
                  <a:pt x="4783752" y="329795"/>
                </a:cubicBezTo>
                <a:cubicBezTo>
                  <a:pt x="4781732" y="329795"/>
                  <a:pt x="4780218" y="328786"/>
                  <a:pt x="4779208" y="326767"/>
                </a:cubicBezTo>
                <a:cubicBezTo>
                  <a:pt x="4778535" y="326093"/>
                  <a:pt x="4778872" y="325589"/>
                  <a:pt x="4780218" y="325252"/>
                </a:cubicBezTo>
                <a:close/>
                <a:moveTo>
                  <a:pt x="1096510" y="322728"/>
                </a:moveTo>
                <a:cubicBezTo>
                  <a:pt x="1098866" y="322391"/>
                  <a:pt x="1103746" y="324831"/>
                  <a:pt x="1111150" y="330048"/>
                </a:cubicBezTo>
                <a:cubicBezTo>
                  <a:pt x="1118554" y="335264"/>
                  <a:pt x="1123687" y="340060"/>
                  <a:pt x="1126547" y="344435"/>
                </a:cubicBezTo>
                <a:cubicBezTo>
                  <a:pt x="1129408" y="348811"/>
                  <a:pt x="1131259" y="352765"/>
                  <a:pt x="1132101" y="356299"/>
                </a:cubicBezTo>
                <a:cubicBezTo>
                  <a:pt x="1132942" y="359833"/>
                  <a:pt x="1133531" y="365975"/>
                  <a:pt x="1133867" y="374725"/>
                </a:cubicBezTo>
                <a:cubicBezTo>
                  <a:pt x="1134204" y="383812"/>
                  <a:pt x="1134120" y="390122"/>
                  <a:pt x="1133615" y="393656"/>
                </a:cubicBezTo>
                <a:cubicBezTo>
                  <a:pt x="1133110" y="397190"/>
                  <a:pt x="1131511" y="401649"/>
                  <a:pt x="1128819" y="407034"/>
                </a:cubicBezTo>
                <a:cubicBezTo>
                  <a:pt x="1119396" y="424534"/>
                  <a:pt x="1104756" y="438333"/>
                  <a:pt x="1084899" y="448429"/>
                </a:cubicBezTo>
                <a:cubicBezTo>
                  <a:pt x="1077159" y="452468"/>
                  <a:pt x="1072110" y="455329"/>
                  <a:pt x="1069755" y="457011"/>
                </a:cubicBezTo>
                <a:cubicBezTo>
                  <a:pt x="1061677" y="463069"/>
                  <a:pt x="1053600" y="467192"/>
                  <a:pt x="1045523" y="469380"/>
                </a:cubicBezTo>
                <a:cubicBezTo>
                  <a:pt x="1037446" y="471567"/>
                  <a:pt x="1031388" y="471483"/>
                  <a:pt x="1027349" y="469127"/>
                </a:cubicBezTo>
                <a:cubicBezTo>
                  <a:pt x="1027012" y="468118"/>
                  <a:pt x="1026760" y="467276"/>
                  <a:pt x="1026592" y="466603"/>
                </a:cubicBezTo>
                <a:cubicBezTo>
                  <a:pt x="1026424" y="465930"/>
                  <a:pt x="1027433" y="464247"/>
                  <a:pt x="1029621" y="461555"/>
                </a:cubicBezTo>
                <a:cubicBezTo>
                  <a:pt x="1031809" y="458862"/>
                  <a:pt x="1034585" y="455581"/>
                  <a:pt x="1037950" y="451711"/>
                </a:cubicBezTo>
                <a:cubicBezTo>
                  <a:pt x="1041316" y="447840"/>
                  <a:pt x="1046196" y="442371"/>
                  <a:pt x="1052590" y="435304"/>
                </a:cubicBezTo>
                <a:cubicBezTo>
                  <a:pt x="1063024" y="424198"/>
                  <a:pt x="1068829" y="417551"/>
                  <a:pt x="1070007" y="415363"/>
                </a:cubicBezTo>
                <a:cubicBezTo>
                  <a:pt x="1071185" y="413176"/>
                  <a:pt x="1070259" y="409726"/>
                  <a:pt x="1067230" y="405014"/>
                </a:cubicBezTo>
                <a:cubicBezTo>
                  <a:pt x="1064201" y="399966"/>
                  <a:pt x="1062687" y="395675"/>
                  <a:pt x="1062687" y="392141"/>
                </a:cubicBezTo>
                <a:cubicBezTo>
                  <a:pt x="1062687" y="388608"/>
                  <a:pt x="1061172" y="385410"/>
                  <a:pt x="1058143" y="382550"/>
                </a:cubicBezTo>
                <a:cubicBezTo>
                  <a:pt x="1055115" y="379689"/>
                  <a:pt x="1053768" y="374557"/>
                  <a:pt x="1054105" y="367153"/>
                </a:cubicBezTo>
                <a:cubicBezTo>
                  <a:pt x="1054441" y="360422"/>
                  <a:pt x="1056713" y="353270"/>
                  <a:pt x="1060920" y="345698"/>
                </a:cubicBezTo>
                <a:cubicBezTo>
                  <a:pt x="1065127" y="338125"/>
                  <a:pt x="1068745" y="334339"/>
                  <a:pt x="1071774" y="334339"/>
                </a:cubicBezTo>
                <a:cubicBezTo>
                  <a:pt x="1074803" y="334339"/>
                  <a:pt x="1077663" y="332824"/>
                  <a:pt x="1080356" y="329795"/>
                </a:cubicBezTo>
                <a:cubicBezTo>
                  <a:pt x="1083048" y="326767"/>
                  <a:pt x="1086077" y="324916"/>
                  <a:pt x="1089443" y="324242"/>
                </a:cubicBezTo>
                <a:cubicBezTo>
                  <a:pt x="1092808" y="323569"/>
                  <a:pt x="1095164" y="323065"/>
                  <a:pt x="1096510" y="322728"/>
                </a:cubicBezTo>
                <a:close/>
                <a:moveTo>
                  <a:pt x="1582720" y="321908"/>
                </a:moveTo>
                <a:cubicBezTo>
                  <a:pt x="1581836" y="322202"/>
                  <a:pt x="1580806" y="322812"/>
                  <a:pt x="1579628" y="323738"/>
                </a:cubicBezTo>
                <a:cubicBezTo>
                  <a:pt x="1578281" y="324747"/>
                  <a:pt x="1576767" y="326262"/>
                  <a:pt x="1575084" y="328281"/>
                </a:cubicBezTo>
                <a:cubicBezTo>
                  <a:pt x="1563978" y="339051"/>
                  <a:pt x="1558930" y="352176"/>
                  <a:pt x="1559939" y="367657"/>
                </a:cubicBezTo>
                <a:lnTo>
                  <a:pt x="1560949" y="371696"/>
                </a:lnTo>
                <a:cubicBezTo>
                  <a:pt x="1561286" y="371359"/>
                  <a:pt x="1562800" y="368835"/>
                  <a:pt x="1565493" y="364124"/>
                </a:cubicBezTo>
                <a:cubicBezTo>
                  <a:pt x="1568858" y="357729"/>
                  <a:pt x="1571551" y="353691"/>
                  <a:pt x="1573570" y="352008"/>
                </a:cubicBezTo>
                <a:cubicBezTo>
                  <a:pt x="1576599" y="349315"/>
                  <a:pt x="1579544" y="345361"/>
                  <a:pt x="1582404" y="340144"/>
                </a:cubicBezTo>
                <a:cubicBezTo>
                  <a:pt x="1585265" y="334928"/>
                  <a:pt x="1586695" y="330805"/>
                  <a:pt x="1586695" y="327776"/>
                </a:cubicBezTo>
                <a:cubicBezTo>
                  <a:pt x="1586695" y="322980"/>
                  <a:pt x="1585370" y="321024"/>
                  <a:pt x="1582720" y="321908"/>
                </a:cubicBezTo>
                <a:close/>
                <a:moveTo>
                  <a:pt x="207766" y="316165"/>
                </a:moveTo>
                <a:cubicBezTo>
                  <a:pt x="204569" y="316165"/>
                  <a:pt x="200698" y="317007"/>
                  <a:pt x="196155" y="318689"/>
                </a:cubicBezTo>
                <a:cubicBezTo>
                  <a:pt x="191611" y="320372"/>
                  <a:pt x="187994" y="322391"/>
                  <a:pt x="185301" y="324747"/>
                </a:cubicBezTo>
                <a:cubicBezTo>
                  <a:pt x="182609" y="327440"/>
                  <a:pt x="180589" y="328786"/>
                  <a:pt x="179243" y="328786"/>
                </a:cubicBezTo>
                <a:cubicBezTo>
                  <a:pt x="178234" y="328786"/>
                  <a:pt x="177729" y="334591"/>
                  <a:pt x="177729" y="346202"/>
                </a:cubicBezTo>
                <a:cubicBezTo>
                  <a:pt x="177729" y="357813"/>
                  <a:pt x="178065" y="369508"/>
                  <a:pt x="178738" y="381288"/>
                </a:cubicBezTo>
                <a:cubicBezTo>
                  <a:pt x="179411" y="393067"/>
                  <a:pt x="180253" y="399125"/>
                  <a:pt x="181263" y="399461"/>
                </a:cubicBezTo>
                <a:cubicBezTo>
                  <a:pt x="182945" y="400134"/>
                  <a:pt x="185638" y="396853"/>
                  <a:pt x="189340" y="389617"/>
                </a:cubicBezTo>
                <a:cubicBezTo>
                  <a:pt x="193042" y="382381"/>
                  <a:pt x="196239" y="374388"/>
                  <a:pt x="198931" y="365638"/>
                </a:cubicBezTo>
                <a:cubicBezTo>
                  <a:pt x="201287" y="356888"/>
                  <a:pt x="203138" y="351335"/>
                  <a:pt x="204485" y="348979"/>
                </a:cubicBezTo>
                <a:cubicBezTo>
                  <a:pt x="205494" y="346623"/>
                  <a:pt x="207177" y="341406"/>
                  <a:pt x="209533" y="333329"/>
                </a:cubicBezTo>
                <a:cubicBezTo>
                  <a:pt x="211888" y="325252"/>
                  <a:pt x="213067" y="320372"/>
                  <a:pt x="213067" y="318689"/>
                </a:cubicBezTo>
                <a:cubicBezTo>
                  <a:pt x="212730" y="317007"/>
                  <a:pt x="210963" y="316165"/>
                  <a:pt x="207766" y="316165"/>
                </a:cubicBezTo>
                <a:close/>
                <a:moveTo>
                  <a:pt x="2019078" y="315156"/>
                </a:moveTo>
                <a:cubicBezTo>
                  <a:pt x="2018237" y="315156"/>
                  <a:pt x="2017732" y="315492"/>
                  <a:pt x="2017563" y="316165"/>
                </a:cubicBezTo>
                <a:cubicBezTo>
                  <a:pt x="2017395" y="316838"/>
                  <a:pt x="2017142" y="317932"/>
                  <a:pt x="2016806" y="319447"/>
                </a:cubicBezTo>
                <a:cubicBezTo>
                  <a:pt x="2016469" y="320961"/>
                  <a:pt x="2016217" y="322812"/>
                  <a:pt x="2016049" y="325000"/>
                </a:cubicBezTo>
                <a:cubicBezTo>
                  <a:pt x="2015881" y="327187"/>
                  <a:pt x="2014955" y="328113"/>
                  <a:pt x="2013272" y="327776"/>
                </a:cubicBezTo>
                <a:cubicBezTo>
                  <a:pt x="2010917" y="327440"/>
                  <a:pt x="2006962" y="333245"/>
                  <a:pt x="2001409" y="345193"/>
                </a:cubicBezTo>
                <a:cubicBezTo>
                  <a:pt x="1995856" y="357140"/>
                  <a:pt x="1993584" y="364460"/>
                  <a:pt x="1994594" y="367153"/>
                </a:cubicBezTo>
                <a:cubicBezTo>
                  <a:pt x="1995267" y="369172"/>
                  <a:pt x="1997791" y="371359"/>
                  <a:pt x="2002166" y="373715"/>
                </a:cubicBezTo>
                <a:cubicBezTo>
                  <a:pt x="2005195" y="375398"/>
                  <a:pt x="2007130" y="376239"/>
                  <a:pt x="2007972" y="376239"/>
                </a:cubicBezTo>
                <a:cubicBezTo>
                  <a:pt x="2008813" y="376239"/>
                  <a:pt x="2009402" y="375398"/>
                  <a:pt x="2009738" y="373715"/>
                </a:cubicBezTo>
                <a:cubicBezTo>
                  <a:pt x="2012094" y="366311"/>
                  <a:pt x="2015292" y="349147"/>
                  <a:pt x="2019330" y="322223"/>
                </a:cubicBezTo>
                <a:cubicBezTo>
                  <a:pt x="2020003" y="317511"/>
                  <a:pt x="2019919" y="315156"/>
                  <a:pt x="2019078" y="315156"/>
                </a:cubicBezTo>
                <a:close/>
                <a:moveTo>
                  <a:pt x="4167865" y="312127"/>
                </a:moveTo>
                <a:cubicBezTo>
                  <a:pt x="4166183" y="311790"/>
                  <a:pt x="4163911" y="313052"/>
                  <a:pt x="4161050" y="315913"/>
                </a:cubicBezTo>
                <a:cubicBezTo>
                  <a:pt x="4158189" y="318773"/>
                  <a:pt x="4157264" y="320877"/>
                  <a:pt x="4158273" y="322223"/>
                </a:cubicBezTo>
                <a:cubicBezTo>
                  <a:pt x="4159283" y="322896"/>
                  <a:pt x="4160377" y="322307"/>
                  <a:pt x="4161555" y="320456"/>
                </a:cubicBezTo>
                <a:cubicBezTo>
                  <a:pt x="4162732" y="318605"/>
                  <a:pt x="4164163" y="318185"/>
                  <a:pt x="4165846" y="319194"/>
                </a:cubicBezTo>
                <a:cubicBezTo>
                  <a:pt x="4166855" y="319531"/>
                  <a:pt x="4167529" y="319362"/>
                  <a:pt x="4167865" y="318689"/>
                </a:cubicBezTo>
                <a:cubicBezTo>
                  <a:pt x="4167529" y="315660"/>
                  <a:pt x="4167865" y="314146"/>
                  <a:pt x="4168875" y="314146"/>
                </a:cubicBezTo>
                <a:cubicBezTo>
                  <a:pt x="4169212" y="314146"/>
                  <a:pt x="4169884" y="314819"/>
                  <a:pt x="4170894" y="316165"/>
                </a:cubicBezTo>
                <a:lnTo>
                  <a:pt x="4172409" y="317680"/>
                </a:lnTo>
                <a:cubicBezTo>
                  <a:pt x="4172409" y="317680"/>
                  <a:pt x="4172241" y="317175"/>
                  <a:pt x="4171904" y="316165"/>
                </a:cubicBezTo>
                <a:cubicBezTo>
                  <a:pt x="4171231" y="313809"/>
                  <a:pt x="4169884" y="312463"/>
                  <a:pt x="4167865" y="312127"/>
                </a:cubicBezTo>
                <a:close/>
                <a:moveTo>
                  <a:pt x="662361" y="299001"/>
                </a:moveTo>
                <a:cubicBezTo>
                  <a:pt x="661014" y="299001"/>
                  <a:pt x="659079" y="301105"/>
                  <a:pt x="656555" y="305311"/>
                </a:cubicBezTo>
                <a:cubicBezTo>
                  <a:pt x="654031" y="309518"/>
                  <a:pt x="652264" y="313473"/>
                  <a:pt x="651255" y="317175"/>
                </a:cubicBezTo>
                <a:cubicBezTo>
                  <a:pt x="650581" y="320540"/>
                  <a:pt x="650497" y="322476"/>
                  <a:pt x="651002" y="322980"/>
                </a:cubicBezTo>
                <a:cubicBezTo>
                  <a:pt x="651507" y="323485"/>
                  <a:pt x="653442" y="323233"/>
                  <a:pt x="656808" y="322223"/>
                </a:cubicBezTo>
                <a:cubicBezTo>
                  <a:pt x="661183" y="321213"/>
                  <a:pt x="666231" y="318353"/>
                  <a:pt x="671952" y="313641"/>
                </a:cubicBezTo>
                <a:cubicBezTo>
                  <a:pt x="676664" y="308929"/>
                  <a:pt x="677674" y="306405"/>
                  <a:pt x="674981" y="306069"/>
                </a:cubicBezTo>
                <a:cubicBezTo>
                  <a:pt x="671952" y="306069"/>
                  <a:pt x="669428" y="304891"/>
                  <a:pt x="667409" y="302535"/>
                </a:cubicBezTo>
                <a:cubicBezTo>
                  <a:pt x="665390" y="300179"/>
                  <a:pt x="663707" y="299001"/>
                  <a:pt x="662361" y="299001"/>
                </a:cubicBezTo>
                <a:close/>
                <a:moveTo>
                  <a:pt x="6106898" y="296982"/>
                </a:moveTo>
                <a:cubicBezTo>
                  <a:pt x="6105552" y="296982"/>
                  <a:pt x="6104206" y="298833"/>
                  <a:pt x="6102859" y="302535"/>
                </a:cubicBezTo>
                <a:cubicBezTo>
                  <a:pt x="6100503" y="307583"/>
                  <a:pt x="6099494" y="310780"/>
                  <a:pt x="6099830" y="312127"/>
                </a:cubicBezTo>
                <a:cubicBezTo>
                  <a:pt x="6100167" y="313473"/>
                  <a:pt x="6098316" y="318269"/>
                  <a:pt x="6094277" y="326514"/>
                </a:cubicBezTo>
                <a:cubicBezTo>
                  <a:pt x="6090238" y="334760"/>
                  <a:pt x="6087042" y="340060"/>
                  <a:pt x="6084686" y="342416"/>
                </a:cubicBezTo>
                <a:cubicBezTo>
                  <a:pt x="6082330" y="344435"/>
                  <a:pt x="6081152" y="345782"/>
                  <a:pt x="6081152" y="346455"/>
                </a:cubicBezTo>
                <a:cubicBezTo>
                  <a:pt x="6081152" y="347128"/>
                  <a:pt x="6082330" y="348306"/>
                  <a:pt x="6084686" y="349989"/>
                </a:cubicBezTo>
                <a:cubicBezTo>
                  <a:pt x="6087714" y="352008"/>
                  <a:pt x="6089228" y="354027"/>
                  <a:pt x="6089228" y="356046"/>
                </a:cubicBezTo>
                <a:cubicBezTo>
                  <a:pt x="6089902" y="361095"/>
                  <a:pt x="6091080" y="364713"/>
                  <a:pt x="6092762" y="366900"/>
                </a:cubicBezTo>
                <a:cubicBezTo>
                  <a:pt x="6094445" y="369088"/>
                  <a:pt x="6096802" y="370013"/>
                  <a:pt x="6099830" y="369677"/>
                </a:cubicBezTo>
                <a:cubicBezTo>
                  <a:pt x="6102522" y="369340"/>
                  <a:pt x="6104458" y="368330"/>
                  <a:pt x="6105636" y="366648"/>
                </a:cubicBezTo>
                <a:cubicBezTo>
                  <a:pt x="6106814" y="364965"/>
                  <a:pt x="6108076" y="360758"/>
                  <a:pt x="6109422" y="354027"/>
                </a:cubicBezTo>
                <a:cubicBezTo>
                  <a:pt x="6111441" y="344267"/>
                  <a:pt x="6112114" y="333161"/>
                  <a:pt x="6111441" y="320709"/>
                </a:cubicBezTo>
                <a:cubicBezTo>
                  <a:pt x="6110432" y="304891"/>
                  <a:pt x="6108917" y="296982"/>
                  <a:pt x="6106898" y="296982"/>
                </a:cubicBezTo>
                <a:close/>
                <a:moveTo>
                  <a:pt x="2238929" y="288274"/>
                </a:moveTo>
                <a:cubicBezTo>
                  <a:pt x="2237583" y="288526"/>
                  <a:pt x="2235563" y="289746"/>
                  <a:pt x="2232871" y="291934"/>
                </a:cubicBezTo>
                <a:cubicBezTo>
                  <a:pt x="2230852" y="293616"/>
                  <a:pt x="2229926" y="294542"/>
                  <a:pt x="2230095" y="294710"/>
                </a:cubicBezTo>
                <a:cubicBezTo>
                  <a:pt x="2230263" y="294878"/>
                  <a:pt x="2231188" y="294626"/>
                  <a:pt x="2232871" y="293953"/>
                </a:cubicBezTo>
                <a:cubicBezTo>
                  <a:pt x="2235564" y="293280"/>
                  <a:pt x="2237583" y="292943"/>
                  <a:pt x="2238929" y="292943"/>
                </a:cubicBezTo>
                <a:cubicBezTo>
                  <a:pt x="2240275" y="292943"/>
                  <a:pt x="2240949" y="292102"/>
                  <a:pt x="2240949" y="290419"/>
                </a:cubicBezTo>
                <a:cubicBezTo>
                  <a:pt x="2240949" y="288736"/>
                  <a:pt x="2240275" y="288021"/>
                  <a:pt x="2238929" y="288274"/>
                </a:cubicBezTo>
                <a:close/>
                <a:moveTo>
                  <a:pt x="5212348" y="287895"/>
                </a:moveTo>
                <a:cubicBezTo>
                  <a:pt x="5210329" y="288568"/>
                  <a:pt x="5203429" y="291261"/>
                  <a:pt x="5191650" y="295972"/>
                </a:cubicBezTo>
                <a:cubicBezTo>
                  <a:pt x="5177515" y="301357"/>
                  <a:pt x="5168260" y="304470"/>
                  <a:pt x="5163885" y="305311"/>
                </a:cubicBezTo>
                <a:cubicBezTo>
                  <a:pt x="5159509" y="306153"/>
                  <a:pt x="5157322" y="308256"/>
                  <a:pt x="5157322" y="311622"/>
                </a:cubicBezTo>
                <a:cubicBezTo>
                  <a:pt x="5157322" y="312968"/>
                  <a:pt x="5156985" y="314062"/>
                  <a:pt x="5156313" y="314903"/>
                </a:cubicBezTo>
                <a:cubicBezTo>
                  <a:pt x="5155639" y="315745"/>
                  <a:pt x="5154966" y="315997"/>
                  <a:pt x="5154293" y="315660"/>
                </a:cubicBezTo>
                <a:cubicBezTo>
                  <a:pt x="5153284" y="315660"/>
                  <a:pt x="5152526" y="316418"/>
                  <a:pt x="5152022" y="317932"/>
                </a:cubicBezTo>
                <a:cubicBezTo>
                  <a:pt x="5151517" y="319447"/>
                  <a:pt x="5151433" y="322055"/>
                  <a:pt x="5151769" y="325757"/>
                </a:cubicBezTo>
                <a:cubicBezTo>
                  <a:pt x="5152106" y="332824"/>
                  <a:pt x="5152694" y="336863"/>
                  <a:pt x="5153536" y="337873"/>
                </a:cubicBezTo>
                <a:cubicBezTo>
                  <a:pt x="5154378" y="338882"/>
                  <a:pt x="5158416" y="337452"/>
                  <a:pt x="5165652" y="333582"/>
                </a:cubicBezTo>
                <a:cubicBezTo>
                  <a:pt x="5172888" y="329711"/>
                  <a:pt x="5179198" y="325757"/>
                  <a:pt x="5184583" y="321718"/>
                </a:cubicBezTo>
                <a:cubicBezTo>
                  <a:pt x="5191987" y="315660"/>
                  <a:pt x="5199391" y="308929"/>
                  <a:pt x="5206795" y="301525"/>
                </a:cubicBezTo>
                <a:cubicBezTo>
                  <a:pt x="5214199" y="294121"/>
                  <a:pt x="5217565" y="289914"/>
                  <a:pt x="5216891" y="288905"/>
                </a:cubicBezTo>
                <a:cubicBezTo>
                  <a:pt x="5215882" y="287559"/>
                  <a:pt x="5214367" y="287222"/>
                  <a:pt x="5212348" y="287895"/>
                </a:cubicBezTo>
                <a:close/>
                <a:moveTo>
                  <a:pt x="7051425" y="282342"/>
                </a:moveTo>
                <a:cubicBezTo>
                  <a:pt x="7050752" y="282342"/>
                  <a:pt x="7049574" y="283352"/>
                  <a:pt x="7047892" y="285371"/>
                </a:cubicBezTo>
                <a:cubicBezTo>
                  <a:pt x="7045872" y="287390"/>
                  <a:pt x="7045620" y="288400"/>
                  <a:pt x="7047134" y="288400"/>
                </a:cubicBezTo>
                <a:cubicBezTo>
                  <a:pt x="7048648" y="288400"/>
                  <a:pt x="7050078" y="287559"/>
                  <a:pt x="7051425" y="285876"/>
                </a:cubicBezTo>
                <a:cubicBezTo>
                  <a:pt x="7052772" y="283520"/>
                  <a:pt x="7052772" y="282342"/>
                  <a:pt x="7051425" y="282342"/>
                </a:cubicBezTo>
                <a:close/>
                <a:moveTo>
                  <a:pt x="5246108" y="280764"/>
                </a:moveTo>
                <a:cubicBezTo>
                  <a:pt x="5245477" y="280722"/>
                  <a:pt x="5245162" y="281164"/>
                  <a:pt x="5245162" y="282090"/>
                </a:cubicBezTo>
                <a:cubicBezTo>
                  <a:pt x="5245162" y="283941"/>
                  <a:pt x="5236916" y="292943"/>
                  <a:pt x="5220425" y="309098"/>
                </a:cubicBezTo>
                <a:cubicBezTo>
                  <a:pt x="5203934" y="325252"/>
                  <a:pt x="5196026" y="333750"/>
                  <a:pt x="5196698" y="334591"/>
                </a:cubicBezTo>
                <a:cubicBezTo>
                  <a:pt x="5197372" y="335433"/>
                  <a:pt x="5204018" y="332993"/>
                  <a:pt x="5216639" y="327271"/>
                </a:cubicBezTo>
                <a:cubicBezTo>
                  <a:pt x="5229260" y="321550"/>
                  <a:pt x="5237926" y="319194"/>
                  <a:pt x="5242638" y="320204"/>
                </a:cubicBezTo>
                <a:cubicBezTo>
                  <a:pt x="5245666" y="320877"/>
                  <a:pt x="5247602" y="320961"/>
                  <a:pt x="5248443" y="320456"/>
                </a:cubicBezTo>
                <a:cubicBezTo>
                  <a:pt x="5249285" y="319951"/>
                  <a:pt x="5250042" y="318016"/>
                  <a:pt x="5250715" y="314651"/>
                </a:cubicBezTo>
                <a:cubicBezTo>
                  <a:pt x="5251388" y="310276"/>
                  <a:pt x="5251893" y="304302"/>
                  <a:pt x="5252229" y="296729"/>
                </a:cubicBezTo>
                <a:cubicBezTo>
                  <a:pt x="5252566" y="289157"/>
                  <a:pt x="5251472" y="284361"/>
                  <a:pt x="5248948" y="282342"/>
                </a:cubicBezTo>
                <a:cubicBezTo>
                  <a:pt x="5247686" y="281332"/>
                  <a:pt x="5246740" y="280806"/>
                  <a:pt x="5246108" y="280764"/>
                </a:cubicBezTo>
                <a:close/>
                <a:moveTo>
                  <a:pt x="6806586" y="266188"/>
                </a:moveTo>
                <a:cubicBezTo>
                  <a:pt x="6804566" y="266188"/>
                  <a:pt x="6802799" y="267029"/>
                  <a:pt x="6801284" y="268712"/>
                </a:cubicBezTo>
                <a:cubicBezTo>
                  <a:pt x="6799770" y="270394"/>
                  <a:pt x="6799012" y="272414"/>
                  <a:pt x="6799012" y="274770"/>
                </a:cubicBezTo>
                <a:cubicBezTo>
                  <a:pt x="6799012" y="279818"/>
                  <a:pt x="6800359" y="280828"/>
                  <a:pt x="6803052" y="277799"/>
                </a:cubicBezTo>
                <a:cubicBezTo>
                  <a:pt x="6804061" y="276789"/>
                  <a:pt x="6805071" y="275274"/>
                  <a:pt x="6806080" y="273255"/>
                </a:cubicBezTo>
                <a:cubicBezTo>
                  <a:pt x="6808436" y="268543"/>
                  <a:pt x="6808604" y="266188"/>
                  <a:pt x="6806586" y="266188"/>
                </a:cubicBezTo>
                <a:close/>
                <a:moveTo>
                  <a:pt x="3661778" y="263916"/>
                </a:moveTo>
                <a:cubicBezTo>
                  <a:pt x="3663629" y="264757"/>
                  <a:pt x="3668089" y="267702"/>
                  <a:pt x="3675156" y="272750"/>
                </a:cubicBezTo>
                <a:cubicBezTo>
                  <a:pt x="3684916" y="279818"/>
                  <a:pt x="3691984" y="285539"/>
                  <a:pt x="3696359" y="289914"/>
                </a:cubicBezTo>
                <a:cubicBezTo>
                  <a:pt x="3700734" y="294289"/>
                  <a:pt x="3703931" y="299169"/>
                  <a:pt x="3705950" y="304554"/>
                </a:cubicBezTo>
                <a:cubicBezTo>
                  <a:pt x="3708306" y="311285"/>
                  <a:pt x="3710494" y="315660"/>
                  <a:pt x="3712513" y="317680"/>
                </a:cubicBezTo>
                <a:cubicBezTo>
                  <a:pt x="3715542" y="320709"/>
                  <a:pt x="3718571" y="331310"/>
                  <a:pt x="3721600" y="349484"/>
                </a:cubicBezTo>
                <a:cubicBezTo>
                  <a:pt x="3723283" y="361263"/>
                  <a:pt x="3724040" y="375146"/>
                  <a:pt x="3723872" y="391132"/>
                </a:cubicBezTo>
                <a:cubicBezTo>
                  <a:pt x="3723703" y="407118"/>
                  <a:pt x="3722778" y="421926"/>
                  <a:pt x="3721095" y="435556"/>
                </a:cubicBezTo>
                <a:cubicBezTo>
                  <a:pt x="3719412" y="449187"/>
                  <a:pt x="3717393" y="455329"/>
                  <a:pt x="3715037" y="453982"/>
                </a:cubicBezTo>
                <a:cubicBezTo>
                  <a:pt x="3714364" y="453309"/>
                  <a:pt x="3714028" y="453309"/>
                  <a:pt x="3714028" y="453982"/>
                </a:cubicBezTo>
                <a:cubicBezTo>
                  <a:pt x="3714028" y="453982"/>
                  <a:pt x="3714028" y="454487"/>
                  <a:pt x="3714028" y="455497"/>
                </a:cubicBezTo>
                <a:cubicBezTo>
                  <a:pt x="3714701" y="457180"/>
                  <a:pt x="3713270" y="460713"/>
                  <a:pt x="3709737" y="466098"/>
                </a:cubicBezTo>
                <a:cubicBezTo>
                  <a:pt x="3706203" y="471483"/>
                  <a:pt x="3704436" y="475185"/>
                  <a:pt x="3704436" y="477204"/>
                </a:cubicBezTo>
                <a:cubicBezTo>
                  <a:pt x="3704436" y="480233"/>
                  <a:pt x="3703258" y="483935"/>
                  <a:pt x="3700902" y="488311"/>
                </a:cubicBezTo>
                <a:cubicBezTo>
                  <a:pt x="3698547" y="492686"/>
                  <a:pt x="3696359" y="495210"/>
                  <a:pt x="3694340" y="495883"/>
                </a:cubicBezTo>
                <a:cubicBezTo>
                  <a:pt x="3691311" y="496893"/>
                  <a:pt x="3690133" y="498407"/>
                  <a:pt x="3690806" y="500426"/>
                </a:cubicBezTo>
                <a:cubicBezTo>
                  <a:pt x="3691142" y="501099"/>
                  <a:pt x="3691142" y="501688"/>
                  <a:pt x="3690806" y="502193"/>
                </a:cubicBezTo>
                <a:cubicBezTo>
                  <a:pt x="3690469" y="502698"/>
                  <a:pt x="3689965" y="502866"/>
                  <a:pt x="3689291" y="502698"/>
                </a:cubicBezTo>
                <a:cubicBezTo>
                  <a:pt x="3688618" y="502530"/>
                  <a:pt x="3687945" y="503035"/>
                  <a:pt x="3687272" y="504213"/>
                </a:cubicBezTo>
                <a:cubicBezTo>
                  <a:pt x="3686599" y="505390"/>
                  <a:pt x="3686094" y="506821"/>
                  <a:pt x="3685758" y="508504"/>
                </a:cubicBezTo>
                <a:cubicBezTo>
                  <a:pt x="3685421" y="512542"/>
                  <a:pt x="3684664" y="515992"/>
                  <a:pt x="3683486" y="518852"/>
                </a:cubicBezTo>
                <a:cubicBezTo>
                  <a:pt x="3682308" y="521713"/>
                  <a:pt x="3680541" y="526509"/>
                  <a:pt x="3678185" y="533240"/>
                </a:cubicBezTo>
                <a:cubicBezTo>
                  <a:pt x="3675829" y="539971"/>
                  <a:pt x="3673978" y="543673"/>
                  <a:pt x="3672632" y="544346"/>
                </a:cubicBezTo>
                <a:cubicBezTo>
                  <a:pt x="3671286" y="545019"/>
                  <a:pt x="3670613" y="546870"/>
                  <a:pt x="3670613" y="549899"/>
                </a:cubicBezTo>
                <a:cubicBezTo>
                  <a:pt x="3670613" y="552592"/>
                  <a:pt x="3668425" y="556967"/>
                  <a:pt x="3664050" y="563025"/>
                </a:cubicBezTo>
                <a:cubicBezTo>
                  <a:pt x="3659675" y="569083"/>
                  <a:pt x="3656646" y="571775"/>
                  <a:pt x="3654963" y="571102"/>
                </a:cubicBezTo>
                <a:cubicBezTo>
                  <a:pt x="3652944" y="570429"/>
                  <a:pt x="3650925" y="572112"/>
                  <a:pt x="3648905" y="576150"/>
                </a:cubicBezTo>
                <a:cubicBezTo>
                  <a:pt x="3646886" y="579852"/>
                  <a:pt x="3645877" y="580862"/>
                  <a:pt x="3645877" y="579179"/>
                </a:cubicBezTo>
                <a:cubicBezTo>
                  <a:pt x="3645877" y="579179"/>
                  <a:pt x="3645877" y="578674"/>
                  <a:pt x="3645877" y="577665"/>
                </a:cubicBezTo>
                <a:cubicBezTo>
                  <a:pt x="3645540" y="574972"/>
                  <a:pt x="3646381" y="570429"/>
                  <a:pt x="3648401" y="564034"/>
                </a:cubicBezTo>
                <a:cubicBezTo>
                  <a:pt x="3650420" y="557640"/>
                  <a:pt x="3652692" y="547796"/>
                  <a:pt x="3655216" y="534502"/>
                </a:cubicBezTo>
                <a:cubicBezTo>
                  <a:pt x="3657740" y="521208"/>
                  <a:pt x="3660012" y="513720"/>
                  <a:pt x="3662031" y="512037"/>
                </a:cubicBezTo>
                <a:cubicBezTo>
                  <a:pt x="3664050" y="510355"/>
                  <a:pt x="3664723" y="507157"/>
                  <a:pt x="3664050" y="502446"/>
                </a:cubicBezTo>
                <a:cubicBezTo>
                  <a:pt x="3663714" y="498070"/>
                  <a:pt x="3663882" y="495883"/>
                  <a:pt x="3664555" y="495883"/>
                </a:cubicBezTo>
                <a:cubicBezTo>
                  <a:pt x="3665228" y="496219"/>
                  <a:pt x="3665817" y="496051"/>
                  <a:pt x="3666322" y="495378"/>
                </a:cubicBezTo>
                <a:cubicBezTo>
                  <a:pt x="3666827" y="494705"/>
                  <a:pt x="3667079" y="493864"/>
                  <a:pt x="3667079" y="492854"/>
                </a:cubicBezTo>
                <a:cubicBezTo>
                  <a:pt x="3668089" y="489488"/>
                  <a:pt x="3667752" y="487469"/>
                  <a:pt x="3666069" y="486796"/>
                </a:cubicBezTo>
                <a:cubicBezTo>
                  <a:pt x="3665397" y="486460"/>
                  <a:pt x="3664555" y="487133"/>
                  <a:pt x="3663545" y="488815"/>
                </a:cubicBezTo>
                <a:cubicBezTo>
                  <a:pt x="3663209" y="489825"/>
                  <a:pt x="3663040" y="489825"/>
                  <a:pt x="3663040" y="488815"/>
                </a:cubicBezTo>
                <a:cubicBezTo>
                  <a:pt x="3663040" y="488479"/>
                  <a:pt x="3663209" y="487637"/>
                  <a:pt x="3663545" y="486291"/>
                </a:cubicBezTo>
                <a:cubicBezTo>
                  <a:pt x="3664218" y="482926"/>
                  <a:pt x="3664555" y="478719"/>
                  <a:pt x="3664555" y="473671"/>
                </a:cubicBezTo>
                <a:lnTo>
                  <a:pt x="3665565" y="468622"/>
                </a:lnTo>
                <a:cubicBezTo>
                  <a:pt x="3665901" y="468959"/>
                  <a:pt x="3666238" y="469632"/>
                  <a:pt x="3666574" y="470642"/>
                </a:cubicBezTo>
                <a:cubicBezTo>
                  <a:pt x="3667584" y="473334"/>
                  <a:pt x="3668593" y="473671"/>
                  <a:pt x="3669604" y="471651"/>
                </a:cubicBezTo>
                <a:cubicBezTo>
                  <a:pt x="3670276" y="469632"/>
                  <a:pt x="3671454" y="463406"/>
                  <a:pt x="3673137" y="452973"/>
                </a:cubicBezTo>
                <a:cubicBezTo>
                  <a:pt x="3674820" y="442540"/>
                  <a:pt x="3675661" y="436145"/>
                  <a:pt x="3675661" y="433789"/>
                </a:cubicBezTo>
                <a:cubicBezTo>
                  <a:pt x="3675661" y="431770"/>
                  <a:pt x="3676334" y="427563"/>
                  <a:pt x="3677680" y="421169"/>
                </a:cubicBezTo>
                <a:cubicBezTo>
                  <a:pt x="3678690" y="415784"/>
                  <a:pt x="3679279" y="401144"/>
                  <a:pt x="3679447" y="377249"/>
                </a:cubicBezTo>
                <a:cubicBezTo>
                  <a:pt x="3679616" y="353354"/>
                  <a:pt x="3679195" y="336190"/>
                  <a:pt x="3678185" y="325757"/>
                </a:cubicBezTo>
                <a:cubicBezTo>
                  <a:pt x="3677512" y="315997"/>
                  <a:pt x="3675493" y="308593"/>
                  <a:pt x="3672128" y="303545"/>
                </a:cubicBezTo>
                <a:cubicBezTo>
                  <a:pt x="3662704" y="287727"/>
                  <a:pt x="3659338" y="279313"/>
                  <a:pt x="3662031" y="278303"/>
                </a:cubicBezTo>
                <a:cubicBezTo>
                  <a:pt x="3663377" y="277967"/>
                  <a:pt x="3664218" y="277462"/>
                  <a:pt x="3664555" y="276789"/>
                </a:cubicBezTo>
                <a:cubicBezTo>
                  <a:pt x="3664891" y="276116"/>
                  <a:pt x="3664639" y="275443"/>
                  <a:pt x="3663798" y="274770"/>
                </a:cubicBezTo>
                <a:cubicBezTo>
                  <a:pt x="3662956" y="274096"/>
                  <a:pt x="3661862" y="273760"/>
                  <a:pt x="3660516" y="273760"/>
                </a:cubicBezTo>
                <a:cubicBezTo>
                  <a:pt x="3658161" y="273760"/>
                  <a:pt x="3656646" y="272666"/>
                  <a:pt x="3655973" y="270479"/>
                </a:cubicBezTo>
                <a:cubicBezTo>
                  <a:pt x="3655300" y="268291"/>
                  <a:pt x="3655805" y="266356"/>
                  <a:pt x="3657487" y="264673"/>
                </a:cubicBezTo>
                <a:cubicBezTo>
                  <a:pt x="3658497" y="263327"/>
                  <a:pt x="3659927" y="263074"/>
                  <a:pt x="3661778" y="263916"/>
                </a:cubicBezTo>
                <a:close/>
                <a:moveTo>
                  <a:pt x="1752530" y="248771"/>
                </a:moveTo>
                <a:cubicBezTo>
                  <a:pt x="1752025" y="248603"/>
                  <a:pt x="1751605" y="248771"/>
                  <a:pt x="1751268" y="249276"/>
                </a:cubicBezTo>
                <a:cubicBezTo>
                  <a:pt x="1750932" y="249781"/>
                  <a:pt x="1750595" y="250538"/>
                  <a:pt x="1750258" y="251548"/>
                </a:cubicBezTo>
                <a:cubicBezTo>
                  <a:pt x="1749249" y="254240"/>
                  <a:pt x="1748744" y="257774"/>
                  <a:pt x="1748744" y="262149"/>
                </a:cubicBezTo>
                <a:cubicBezTo>
                  <a:pt x="1748744" y="265178"/>
                  <a:pt x="1749165" y="267029"/>
                  <a:pt x="1750006" y="267702"/>
                </a:cubicBezTo>
                <a:cubicBezTo>
                  <a:pt x="1750848" y="268375"/>
                  <a:pt x="1752783" y="268543"/>
                  <a:pt x="1755812" y="268207"/>
                </a:cubicBezTo>
                <a:cubicBezTo>
                  <a:pt x="1760860" y="267197"/>
                  <a:pt x="1763384" y="265599"/>
                  <a:pt x="1763384" y="263411"/>
                </a:cubicBezTo>
                <a:cubicBezTo>
                  <a:pt x="1763384" y="261223"/>
                  <a:pt x="1761533" y="257942"/>
                  <a:pt x="1757831" y="253567"/>
                </a:cubicBezTo>
                <a:cubicBezTo>
                  <a:pt x="1756485" y="251884"/>
                  <a:pt x="1755391" y="250706"/>
                  <a:pt x="1754549" y="250033"/>
                </a:cubicBezTo>
                <a:cubicBezTo>
                  <a:pt x="1753708" y="249360"/>
                  <a:pt x="1753035" y="248939"/>
                  <a:pt x="1752530" y="248771"/>
                </a:cubicBezTo>
                <a:close/>
                <a:moveTo>
                  <a:pt x="694670" y="246752"/>
                </a:moveTo>
                <a:cubicBezTo>
                  <a:pt x="692987" y="246247"/>
                  <a:pt x="691809" y="246331"/>
                  <a:pt x="691136" y="247004"/>
                </a:cubicBezTo>
                <a:cubicBezTo>
                  <a:pt x="690463" y="248350"/>
                  <a:pt x="689790" y="250538"/>
                  <a:pt x="689116" y="253567"/>
                </a:cubicBezTo>
                <a:cubicBezTo>
                  <a:pt x="688443" y="256596"/>
                  <a:pt x="688023" y="259120"/>
                  <a:pt x="687854" y="261139"/>
                </a:cubicBezTo>
                <a:cubicBezTo>
                  <a:pt x="687686" y="263159"/>
                  <a:pt x="687939" y="264337"/>
                  <a:pt x="688612" y="264673"/>
                </a:cubicBezTo>
                <a:cubicBezTo>
                  <a:pt x="690631" y="264673"/>
                  <a:pt x="693323" y="263243"/>
                  <a:pt x="696689" y="260382"/>
                </a:cubicBezTo>
                <a:cubicBezTo>
                  <a:pt x="700054" y="257521"/>
                  <a:pt x="701737" y="255250"/>
                  <a:pt x="701737" y="253567"/>
                </a:cubicBezTo>
                <a:cubicBezTo>
                  <a:pt x="701737" y="252557"/>
                  <a:pt x="700980" y="251295"/>
                  <a:pt x="699465" y="249781"/>
                </a:cubicBezTo>
                <a:cubicBezTo>
                  <a:pt x="697951" y="248266"/>
                  <a:pt x="696352" y="247257"/>
                  <a:pt x="694670" y="246752"/>
                </a:cubicBezTo>
                <a:close/>
                <a:moveTo>
                  <a:pt x="4145148" y="240946"/>
                </a:moveTo>
                <a:cubicBezTo>
                  <a:pt x="4143129" y="241619"/>
                  <a:pt x="4136734" y="244817"/>
                  <a:pt x="4125965" y="250538"/>
                </a:cubicBezTo>
                <a:cubicBezTo>
                  <a:pt x="4113849" y="256596"/>
                  <a:pt x="4106277" y="260803"/>
                  <a:pt x="4103248" y="263159"/>
                </a:cubicBezTo>
                <a:cubicBezTo>
                  <a:pt x="4100219" y="265514"/>
                  <a:pt x="4098704" y="268375"/>
                  <a:pt x="4098704" y="271741"/>
                </a:cubicBezTo>
                <a:cubicBezTo>
                  <a:pt x="4098704" y="275106"/>
                  <a:pt x="4098031" y="277210"/>
                  <a:pt x="4096685" y="278051"/>
                </a:cubicBezTo>
                <a:cubicBezTo>
                  <a:pt x="4095339" y="278892"/>
                  <a:pt x="4094666" y="280828"/>
                  <a:pt x="4094666" y="283856"/>
                </a:cubicBezTo>
                <a:cubicBezTo>
                  <a:pt x="4094666" y="285539"/>
                  <a:pt x="4095086" y="286633"/>
                  <a:pt x="4095928" y="287138"/>
                </a:cubicBezTo>
                <a:cubicBezTo>
                  <a:pt x="4096769" y="287643"/>
                  <a:pt x="4098704" y="287559"/>
                  <a:pt x="4101733" y="286885"/>
                </a:cubicBezTo>
                <a:cubicBezTo>
                  <a:pt x="4106445" y="285876"/>
                  <a:pt x="4114691" y="282510"/>
                  <a:pt x="4126470" y="276789"/>
                </a:cubicBezTo>
                <a:cubicBezTo>
                  <a:pt x="4133874" y="273423"/>
                  <a:pt x="4138754" y="270815"/>
                  <a:pt x="4141109" y="268964"/>
                </a:cubicBezTo>
                <a:cubicBezTo>
                  <a:pt x="4143466" y="267113"/>
                  <a:pt x="4144980" y="264841"/>
                  <a:pt x="4145653" y="262149"/>
                </a:cubicBezTo>
                <a:cubicBezTo>
                  <a:pt x="4146663" y="258110"/>
                  <a:pt x="4147672" y="254324"/>
                  <a:pt x="4148682" y="250790"/>
                </a:cubicBezTo>
                <a:cubicBezTo>
                  <a:pt x="4149691" y="247257"/>
                  <a:pt x="4149859" y="244648"/>
                  <a:pt x="4149187" y="242966"/>
                </a:cubicBezTo>
                <a:cubicBezTo>
                  <a:pt x="4148514" y="240946"/>
                  <a:pt x="4147168" y="240273"/>
                  <a:pt x="4145148" y="240946"/>
                </a:cubicBezTo>
                <a:close/>
                <a:moveTo>
                  <a:pt x="2755365" y="239937"/>
                </a:moveTo>
                <a:cubicBezTo>
                  <a:pt x="2752336" y="239937"/>
                  <a:pt x="2745689" y="243639"/>
                  <a:pt x="2735424" y="251043"/>
                </a:cubicBezTo>
                <a:cubicBezTo>
                  <a:pt x="2725160" y="258447"/>
                  <a:pt x="2717839" y="264841"/>
                  <a:pt x="2713465" y="270226"/>
                </a:cubicBezTo>
                <a:cubicBezTo>
                  <a:pt x="2692598" y="295131"/>
                  <a:pt x="2684185" y="309434"/>
                  <a:pt x="2688223" y="313136"/>
                </a:cubicBezTo>
                <a:cubicBezTo>
                  <a:pt x="2689233" y="314146"/>
                  <a:pt x="2692767" y="313809"/>
                  <a:pt x="2698825" y="312127"/>
                </a:cubicBezTo>
                <a:cubicBezTo>
                  <a:pt x="2718344" y="306405"/>
                  <a:pt x="2730124" y="303208"/>
                  <a:pt x="2734162" y="302535"/>
                </a:cubicBezTo>
                <a:cubicBezTo>
                  <a:pt x="2738201" y="301862"/>
                  <a:pt x="2742576" y="302703"/>
                  <a:pt x="2747288" y="305059"/>
                </a:cubicBezTo>
                <a:cubicBezTo>
                  <a:pt x="2754355" y="308425"/>
                  <a:pt x="2758478" y="309182"/>
                  <a:pt x="2759656" y="307331"/>
                </a:cubicBezTo>
                <a:cubicBezTo>
                  <a:pt x="2760834" y="305480"/>
                  <a:pt x="2761423" y="297487"/>
                  <a:pt x="2761423" y="283352"/>
                </a:cubicBezTo>
                <a:cubicBezTo>
                  <a:pt x="2761087" y="266524"/>
                  <a:pt x="2760413" y="255081"/>
                  <a:pt x="2759403" y="249024"/>
                </a:cubicBezTo>
                <a:cubicBezTo>
                  <a:pt x="2758394" y="242966"/>
                  <a:pt x="2757048" y="239937"/>
                  <a:pt x="2755365" y="239937"/>
                </a:cubicBezTo>
                <a:close/>
                <a:moveTo>
                  <a:pt x="3316730" y="234384"/>
                </a:moveTo>
                <a:cubicBezTo>
                  <a:pt x="3318413" y="234384"/>
                  <a:pt x="3319254" y="235814"/>
                  <a:pt x="3319254" y="238675"/>
                </a:cubicBezTo>
                <a:cubicBezTo>
                  <a:pt x="3319254" y="241535"/>
                  <a:pt x="3320096" y="241956"/>
                  <a:pt x="3321779" y="239937"/>
                </a:cubicBezTo>
                <a:cubicBezTo>
                  <a:pt x="3323461" y="238590"/>
                  <a:pt x="3325817" y="238254"/>
                  <a:pt x="3328846" y="238927"/>
                </a:cubicBezTo>
                <a:cubicBezTo>
                  <a:pt x="3331875" y="239600"/>
                  <a:pt x="3338101" y="242124"/>
                  <a:pt x="3347525" y="246499"/>
                </a:cubicBezTo>
                <a:cubicBezTo>
                  <a:pt x="3354256" y="249528"/>
                  <a:pt x="3361996" y="252894"/>
                  <a:pt x="3370747" y="256596"/>
                </a:cubicBezTo>
                <a:cubicBezTo>
                  <a:pt x="3378487" y="259961"/>
                  <a:pt x="3383872" y="262990"/>
                  <a:pt x="3386901" y="265683"/>
                </a:cubicBezTo>
                <a:cubicBezTo>
                  <a:pt x="3389930" y="268375"/>
                  <a:pt x="3392623" y="272414"/>
                  <a:pt x="3394978" y="277799"/>
                </a:cubicBezTo>
                <a:cubicBezTo>
                  <a:pt x="3396997" y="283183"/>
                  <a:pt x="3398680" y="285876"/>
                  <a:pt x="3400027" y="285876"/>
                </a:cubicBezTo>
                <a:cubicBezTo>
                  <a:pt x="3401373" y="285876"/>
                  <a:pt x="3402046" y="289410"/>
                  <a:pt x="3402046" y="296477"/>
                </a:cubicBezTo>
                <a:lnTo>
                  <a:pt x="3402046" y="307078"/>
                </a:lnTo>
                <a:lnTo>
                  <a:pt x="3390435" y="306574"/>
                </a:lnTo>
                <a:cubicBezTo>
                  <a:pt x="3383031" y="306574"/>
                  <a:pt x="3377309" y="305396"/>
                  <a:pt x="3373271" y="303040"/>
                </a:cubicBezTo>
                <a:cubicBezTo>
                  <a:pt x="3367886" y="300011"/>
                  <a:pt x="3345842" y="299001"/>
                  <a:pt x="3307139" y="300011"/>
                </a:cubicBezTo>
                <a:cubicBezTo>
                  <a:pt x="3294687" y="300347"/>
                  <a:pt x="3284843" y="300432"/>
                  <a:pt x="3277606" y="300263"/>
                </a:cubicBezTo>
                <a:cubicBezTo>
                  <a:pt x="3270371" y="300095"/>
                  <a:pt x="3265070" y="300347"/>
                  <a:pt x="3261705" y="301021"/>
                </a:cubicBezTo>
                <a:cubicBezTo>
                  <a:pt x="3255983" y="302367"/>
                  <a:pt x="3244036" y="304218"/>
                  <a:pt x="3225862" y="306574"/>
                </a:cubicBezTo>
                <a:cubicBezTo>
                  <a:pt x="3221823" y="307247"/>
                  <a:pt x="3214588" y="308845"/>
                  <a:pt x="3204155" y="311369"/>
                </a:cubicBezTo>
                <a:cubicBezTo>
                  <a:pt x="3193721" y="313894"/>
                  <a:pt x="3187832" y="314735"/>
                  <a:pt x="3186486" y="313894"/>
                </a:cubicBezTo>
                <a:cubicBezTo>
                  <a:pt x="3185140" y="313052"/>
                  <a:pt x="3174706" y="315156"/>
                  <a:pt x="3155186" y="320204"/>
                </a:cubicBezTo>
                <a:cubicBezTo>
                  <a:pt x="3135667" y="325252"/>
                  <a:pt x="3124560" y="328786"/>
                  <a:pt x="3121868" y="330805"/>
                </a:cubicBezTo>
                <a:cubicBezTo>
                  <a:pt x="3120185" y="331815"/>
                  <a:pt x="3114043" y="334002"/>
                  <a:pt x="3103442" y="337368"/>
                </a:cubicBezTo>
                <a:cubicBezTo>
                  <a:pt x="3092840" y="340733"/>
                  <a:pt x="3085857" y="343258"/>
                  <a:pt x="3082492" y="344940"/>
                </a:cubicBezTo>
                <a:cubicBezTo>
                  <a:pt x="3077780" y="346960"/>
                  <a:pt x="3070712" y="349484"/>
                  <a:pt x="3061289" y="352513"/>
                </a:cubicBezTo>
                <a:cubicBezTo>
                  <a:pt x="3051866" y="355542"/>
                  <a:pt x="3046144" y="357056"/>
                  <a:pt x="3044125" y="357056"/>
                </a:cubicBezTo>
                <a:cubicBezTo>
                  <a:pt x="3041096" y="357056"/>
                  <a:pt x="3036637" y="359833"/>
                  <a:pt x="3030747" y="365386"/>
                </a:cubicBezTo>
                <a:cubicBezTo>
                  <a:pt x="3024857" y="370939"/>
                  <a:pt x="3019389" y="375061"/>
                  <a:pt x="3014340" y="377754"/>
                </a:cubicBezTo>
                <a:cubicBezTo>
                  <a:pt x="3005927" y="382129"/>
                  <a:pt x="2998186" y="386841"/>
                  <a:pt x="2991118" y="391889"/>
                </a:cubicBezTo>
                <a:cubicBezTo>
                  <a:pt x="2986406" y="395254"/>
                  <a:pt x="2982115" y="396517"/>
                  <a:pt x="2978245" y="395675"/>
                </a:cubicBezTo>
                <a:cubicBezTo>
                  <a:pt x="2974375" y="394834"/>
                  <a:pt x="2969411" y="391384"/>
                  <a:pt x="2963353" y="385326"/>
                </a:cubicBezTo>
                <a:cubicBezTo>
                  <a:pt x="2956285" y="378259"/>
                  <a:pt x="2951910" y="373547"/>
                  <a:pt x="2950227" y="371191"/>
                </a:cubicBezTo>
                <a:cubicBezTo>
                  <a:pt x="2947872" y="368162"/>
                  <a:pt x="2945684" y="362862"/>
                  <a:pt x="2943665" y="355289"/>
                </a:cubicBezTo>
                <a:cubicBezTo>
                  <a:pt x="2941645" y="347717"/>
                  <a:pt x="2940804" y="341575"/>
                  <a:pt x="2941141" y="336863"/>
                </a:cubicBezTo>
                <a:cubicBezTo>
                  <a:pt x="2941477" y="330805"/>
                  <a:pt x="2940888" y="327271"/>
                  <a:pt x="2939374" y="326262"/>
                </a:cubicBezTo>
                <a:cubicBezTo>
                  <a:pt x="2937859" y="325252"/>
                  <a:pt x="2937523" y="323569"/>
                  <a:pt x="2938364" y="321213"/>
                </a:cubicBezTo>
                <a:cubicBezTo>
                  <a:pt x="2939205" y="318858"/>
                  <a:pt x="2938785" y="317680"/>
                  <a:pt x="2937102" y="317680"/>
                </a:cubicBezTo>
                <a:cubicBezTo>
                  <a:pt x="2935419" y="317680"/>
                  <a:pt x="2934578" y="315660"/>
                  <a:pt x="2934578" y="311622"/>
                </a:cubicBezTo>
                <a:cubicBezTo>
                  <a:pt x="2934578" y="308256"/>
                  <a:pt x="2938616" y="301525"/>
                  <a:pt x="2946694" y="291429"/>
                </a:cubicBezTo>
                <a:cubicBezTo>
                  <a:pt x="2954771" y="281332"/>
                  <a:pt x="2960155" y="276284"/>
                  <a:pt x="2962848" y="276284"/>
                </a:cubicBezTo>
                <a:cubicBezTo>
                  <a:pt x="2964868" y="276284"/>
                  <a:pt x="2966045" y="277378"/>
                  <a:pt x="2966382" y="279565"/>
                </a:cubicBezTo>
                <a:cubicBezTo>
                  <a:pt x="2966718" y="281753"/>
                  <a:pt x="2965877" y="283183"/>
                  <a:pt x="2963858" y="283856"/>
                </a:cubicBezTo>
                <a:cubicBezTo>
                  <a:pt x="2962175" y="284530"/>
                  <a:pt x="2962175" y="287138"/>
                  <a:pt x="2963858" y="291681"/>
                </a:cubicBezTo>
                <a:cubicBezTo>
                  <a:pt x="2965541" y="296225"/>
                  <a:pt x="2966382" y="300347"/>
                  <a:pt x="2966382" y="304049"/>
                </a:cubicBezTo>
                <a:cubicBezTo>
                  <a:pt x="2966382" y="306742"/>
                  <a:pt x="2966887" y="308256"/>
                  <a:pt x="2967896" y="308593"/>
                </a:cubicBezTo>
                <a:cubicBezTo>
                  <a:pt x="2968906" y="308929"/>
                  <a:pt x="2971766" y="308761"/>
                  <a:pt x="2976478" y="308088"/>
                </a:cubicBezTo>
                <a:cubicBezTo>
                  <a:pt x="2983546" y="306742"/>
                  <a:pt x="2996503" y="302703"/>
                  <a:pt x="3015350" y="295972"/>
                </a:cubicBezTo>
                <a:cubicBezTo>
                  <a:pt x="3034197" y="289241"/>
                  <a:pt x="3046060" y="285371"/>
                  <a:pt x="3050940" y="284361"/>
                </a:cubicBezTo>
                <a:cubicBezTo>
                  <a:pt x="3055820" y="283352"/>
                  <a:pt x="3059185" y="282090"/>
                  <a:pt x="3061037" y="280575"/>
                </a:cubicBezTo>
                <a:cubicBezTo>
                  <a:pt x="3062888" y="279061"/>
                  <a:pt x="3070207" y="276621"/>
                  <a:pt x="3082997" y="273255"/>
                </a:cubicBezTo>
                <a:cubicBezTo>
                  <a:pt x="3098141" y="269553"/>
                  <a:pt x="3111098" y="266524"/>
                  <a:pt x="3121868" y="264168"/>
                </a:cubicBezTo>
                <a:cubicBezTo>
                  <a:pt x="3131628" y="261812"/>
                  <a:pt x="3137349" y="260214"/>
                  <a:pt x="3139032" y="259372"/>
                </a:cubicBezTo>
                <a:cubicBezTo>
                  <a:pt x="3140715" y="258531"/>
                  <a:pt x="3142650" y="257942"/>
                  <a:pt x="3144838" y="257606"/>
                </a:cubicBezTo>
                <a:cubicBezTo>
                  <a:pt x="3147025" y="257269"/>
                  <a:pt x="3149465" y="256512"/>
                  <a:pt x="3152157" y="255334"/>
                </a:cubicBezTo>
                <a:cubicBezTo>
                  <a:pt x="3154850" y="254156"/>
                  <a:pt x="3161918" y="253399"/>
                  <a:pt x="3173360" y="253062"/>
                </a:cubicBezTo>
                <a:cubicBezTo>
                  <a:pt x="3198938" y="251716"/>
                  <a:pt x="3212905" y="249528"/>
                  <a:pt x="3215261" y="246499"/>
                </a:cubicBezTo>
                <a:cubicBezTo>
                  <a:pt x="3214251" y="245490"/>
                  <a:pt x="3215092" y="244648"/>
                  <a:pt x="3217785" y="243975"/>
                </a:cubicBezTo>
                <a:cubicBezTo>
                  <a:pt x="3221487" y="242966"/>
                  <a:pt x="3224684" y="243218"/>
                  <a:pt x="3227376" y="244733"/>
                </a:cubicBezTo>
                <a:cubicBezTo>
                  <a:pt x="3230069" y="246247"/>
                  <a:pt x="3233434" y="246163"/>
                  <a:pt x="3237473" y="244480"/>
                </a:cubicBezTo>
                <a:cubicBezTo>
                  <a:pt x="3238482" y="244144"/>
                  <a:pt x="3239408" y="243807"/>
                  <a:pt x="3240249" y="243470"/>
                </a:cubicBezTo>
                <a:cubicBezTo>
                  <a:pt x="3241091" y="243134"/>
                  <a:pt x="3241764" y="242966"/>
                  <a:pt x="3242269" y="242966"/>
                </a:cubicBezTo>
                <a:cubicBezTo>
                  <a:pt x="3242773" y="242966"/>
                  <a:pt x="3243026" y="243134"/>
                  <a:pt x="3243026" y="243470"/>
                </a:cubicBezTo>
                <a:cubicBezTo>
                  <a:pt x="3243026" y="244480"/>
                  <a:pt x="3245466" y="244985"/>
                  <a:pt x="3250346" y="244985"/>
                </a:cubicBezTo>
                <a:cubicBezTo>
                  <a:pt x="3255226" y="244985"/>
                  <a:pt x="3261873" y="244733"/>
                  <a:pt x="3270287" y="244228"/>
                </a:cubicBezTo>
                <a:cubicBezTo>
                  <a:pt x="3278700" y="243723"/>
                  <a:pt x="3287619" y="242966"/>
                  <a:pt x="3297042" y="241956"/>
                </a:cubicBezTo>
                <a:cubicBezTo>
                  <a:pt x="3303437" y="241619"/>
                  <a:pt x="3308064" y="241030"/>
                  <a:pt x="3310925" y="240189"/>
                </a:cubicBezTo>
                <a:cubicBezTo>
                  <a:pt x="3313785" y="239348"/>
                  <a:pt x="3315048" y="238422"/>
                  <a:pt x="3314711" y="237413"/>
                </a:cubicBezTo>
                <a:cubicBezTo>
                  <a:pt x="3314375" y="235393"/>
                  <a:pt x="3315048" y="234384"/>
                  <a:pt x="3316730" y="234384"/>
                </a:cubicBezTo>
                <a:close/>
                <a:moveTo>
                  <a:pt x="2241958" y="221258"/>
                </a:moveTo>
                <a:cubicBezTo>
                  <a:pt x="2240275" y="220248"/>
                  <a:pt x="2229001" y="222773"/>
                  <a:pt x="2208135" y="228831"/>
                </a:cubicBezTo>
                <a:cubicBezTo>
                  <a:pt x="2197029" y="231859"/>
                  <a:pt x="2191139" y="233879"/>
                  <a:pt x="2190466" y="234888"/>
                </a:cubicBezTo>
                <a:cubicBezTo>
                  <a:pt x="2189456" y="236908"/>
                  <a:pt x="2190130" y="237917"/>
                  <a:pt x="2192485" y="237917"/>
                </a:cubicBezTo>
                <a:cubicBezTo>
                  <a:pt x="2194505" y="237917"/>
                  <a:pt x="2196860" y="237244"/>
                  <a:pt x="2199553" y="235898"/>
                </a:cubicBezTo>
                <a:cubicBezTo>
                  <a:pt x="2202245" y="234888"/>
                  <a:pt x="2208976" y="232701"/>
                  <a:pt x="2219746" y="229335"/>
                </a:cubicBezTo>
                <a:cubicBezTo>
                  <a:pt x="2230515" y="225970"/>
                  <a:pt x="2237919" y="223782"/>
                  <a:pt x="2241958" y="222773"/>
                </a:cubicBezTo>
                <a:cubicBezTo>
                  <a:pt x="2243304" y="222436"/>
                  <a:pt x="2243304" y="221931"/>
                  <a:pt x="2241958" y="221258"/>
                </a:cubicBezTo>
                <a:close/>
                <a:moveTo>
                  <a:pt x="2752084" y="219744"/>
                </a:moveTo>
                <a:cubicBezTo>
                  <a:pt x="2756627" y="220080"/>
                  <a:pt x="2763947" y="222436"/>
                  <a:pt x="2774044" y="226811"/>
                </a:cubicBezTo>
                <a:cubicBezTo>
                  <a:pt x="2780101" y="229504"/>
                  <a:pt x="2784813" y="233122"/>
                  <a:pt x="2788179" y="237665"/>
                </a:cubicBezTo>
                <a:cubicBezTo>
                  <a:pt x="2791544" y="242208"/>
                  <a:pt x="2794237" y="248687"/>
                  <a:pt x="2796256" y="257101"/>
                </a:cubicBezTo>
                <a:cubicBezTo>
                  <a:pt x="2797602" y="262822"/>
                  <a:pt x="2798780" y="267702"/>
                  <a:pt x="2799790" y="271741"/>
                </a:cubicBezTo>
                <a:cubicBezTo>
                  <a:pt x="2801136" y="277125"/>
                  <a:pt x="2801472" y="286212"/>
                  <a:pt x="2800799" y="299001"/>
                </a:cubicBezTo>
                <a:cubicBezTo>
                  <a:pt x="2800463" y="306405"/>
                  <a:pt x="2800883" y="322896"/>
                  <a:pt x="2802061" y="348474"/>
                </a:cubicBezTo>
                <a:cubicBezTo>
                  <a:pt x="2803239" y="374052"/>
                  <a:pt x="2803660" y="388439"/>
                  <a:pt x="2803323" y="391637"/>
                </a:cubicBezTo>
                <a:cubicBezTo>
                  <a:pt x="2802987" y="394834"/>
                  <a:pt x="2802819" y="397274"/>
                  <a:pt x="2802819" y="398957"/>
                </a:cubicBezTo>
                <a:cubicBezTo>
                  <a:pt x="2802482" y="408716"/>
                  <a:pt x="2803828" y="430929"/>
                  <a:pt x="2806857" y="465593"/>
                </a:cubicBezTo>
                <a:cubicBezTo>
                  <a:pt x="2808203" y="481748"/>
                  <a:pt x="2808876" y="497734"/>
                  <a:pt x="2808876" y="513552"/>
                </a:cubicBezTo>
                <a:cubicBezTo>
                  <a:pt x="2808876" y="529370"/>
                  <a:pt x="2808203" y="539466"/>
                  <a:pt x="2806857" y="543841"/>
                </a:cubicBezTo>
                <a:cubicBezTo>
                  <a:pt x="2804838" y="549899"/>
                  <a:pt x="2804165" y="553349"/>
                  <a:pt x="2804838" y="554190"/>
                </a:cubicBezTo>
                <a:cubicBezTo>
                  <a:pt x="2805511" y="555032"/>
                  <a:pt x="2804585" y="556462"/>
                  <a:pt x="2802061" y="558481"/>
                </a:cubicBezTo>
                <a:cubicBezTo>
                  <a:pt x="2799537" y="560501"/>
                  <a:pt x="2798275" y="562520"/>
                  <a:pt x="2798275" y="564539"/>
                </a:cubicBezTo>
                <a:cubicBezTo>
                  <a:pt x="2798275" y="566558"/>
                  <a:pt x="2796340" y="568662"/>
                  <a:pt x="2792469" y="570849"/>
                </a:cubicBezTo>
                <a:cubicBezTo>
                  <a:pt x="2788599" y="573037"/>
                  <a:pt x="2785150" y="573962"/>
                  <a:pt x="2782121" y="573626"/>
                </a:cubicBezTo>
                <a:cubicBezTo>
                  <a:pt x="2779765" y="573289"/>
                  <a:pt x="2775558" y="571438"/>
                  <a:pt x="2769500" y="568073"/>
                </a:cubicBezTo>
                <a:cubicBezTo>
                  <a:pt x="2763442" y="564707"/>
                  <a:pt x="2759908" y="562183"/>
                  <a:pt x="2758899" y="560501"/>
                </a:cubicBezTo>
                <a:cubicBezTo>
                  <a:pt x="2757216" y="558481"/>
                  <a:pt x="2750737" y="551245"/>
                  <a:pt x="2739463" y="538793"/>
                </a:cubicBezTo>
                <a:cubicBezTo>
                  <a:pt x="2728189" y="526341"/>
                  <a:pt x="2720700" y="518263"/>
                  <a:pt x="2716998" y="514561"/>
                </a:cubicBezTo>
                <a:cubicBezTo>
                  <a:pt x="2711950" y="509513"/>
                  <a:pt x="2709426" y="506484"/>
                  <a:pt x="2709426" y="505475"/>
                </a:cubicBezTo>
                <a:cubicBezTo>
                  <a:pt x="2709426" y="504465"/>
                  <a:pt x="2707154" y="501688"/>
                  <a:pt x="2702611" y="497145"/>
                </a:cubicBezTo>
                <a:cubicBezTo>
                  <a:pt x="2698068" y="492602"/>
                  <a:pt x="2694954" y="489152"/>
                  <a:pt x="2693272" y="486796"/>
                </a:cubicBezTo>
                <a:lnTo>
                  <a:pt x="2686709" y="476700"/>
                </a:lnTo>
                <a:cubicBezTo>
                  <a:pt x="2684016" y="472661"/>
                  <a:pt x="2681997" y="468791"/>
                  <a:pt x="2680651" y="465089"/>
                </a:cubicBezTo>
                <a:cubicBezTo>
                  <a:pt x="2679978" y="462733"/>
                  <a:pt x="2679978" y="461555"/>
                  <a:pt x="2680651" y="461555"/>
                </a:cubicBezTo>
                <a:cubicBezTo>
                  <a:pt x="2681324" y="461555"/>
                  <a:pt x="2683848" y="463742"/>
                  <a:pt x="2688223" y="468118"/>
                </a:cubicBezTo>
                <a:cubicBezTo>
                  <a:pt x="2694281" y="474175"/>
                  <a:pt x="2697899" y="477204"/>
                  <a:pt x="2699077" y="477204"/>
                </a:cubicBezTo>
                <a:cubicBezTo>
                  <a:pt x="2700255" y="477204"/>
                  <a:pt x="2706481" y="478382"/>
                  <a:pt x="2717755" y="480738"/>
                </a:cubicBezTo>
                <a:cubicBezTo>
                  <a:pt x="2729030" y="483094"/>
                  <a:pt x="2735340" y="483851"/>
                  <a:pt x="2736687" y="483010"/>
                </a:cubicBezTo>
                <a:cubicBezTo>
                  <a:pt x="2738033" y="482169"/>
                  <a:pt x="2739211" y="482589"/>
                  <a:pt x="2740220" y="484272"/>
                </a:cubicBezTo>
                <a:cubicBezTo>
                  <a:pt x="2741230" y="485955"/>
                  <a:pt x="2743754" y="486796"/>
                  <a:pt x="2747793" y="486796"/>
                </a:cubicBezTo>
                <a:cubicBezTo>
                  <a:pt x="2751831" y="486796"/>
                  <a:pt x="2754692" y="484440"/>
                  <a:pt x="2756375" y="479729"/>
                </a:cubicBezTo>
                <a:cubicBezTo>
                  <a:pt x="2757384" y="477373"/>
                  <a:pt x="2758394" y="471062"/>
                  <a:pt x="2759403" y="460798"/>
                </a:cubicBezTo>
                <a:cubicBezTo>
                  <a:pt x="2760413" y="450533"/>
                  <a:pt x="2760918" y="441530"/>
                  <a:pt x="2760918" y="433789"/>
                </a:cubicBezTo>
                <a:cubicBezTo>
                  <a:pt x="2760918" y="426049"/>
                  <a:pt x="2760582" y="421505"/>
                  <a:pt x="2759908" y="420159"/>
                </a:cubicBezTo>
                <a:cubicBezTo>
                  <a:pt x="2758562" y="420159"/>
                  <a:pt x="2752504" y="422683"/>
                  <a:pt x="2741735" y="427732"/>
                </a:cubicBezTo>
                <a:cubicBezTo>
                  <a:pt x="2730628" y="433116"/>
                  <a:pt x="2722720" y="436818"/>
                  <a:pt x="2718008" y="438838"/>
                </a:cubicBezTo>
                <a:cubicBezTo>
                  <a:pt x="2710604" y="442203"/>
                  <a:pt x="2702358" y="443297"/>
                  <a:pt x="2693272" y="442119"/>
                </a:cubicBezTo>
                <a:cubicBezTo>
                  <a:pt x="2684185" y="440941"/>
                  <a:pt x="2676949" y="437828"/>
                  <a:pt x="2671564" y="432780"/>
                </a:cubicBezTo>
                <a:lnTo>
                  <a:pt x="2664496" y="426722"/>
                </a:lnTo>
                <a:lnTo>
                  <a:pt x="2664496" y="433789"/>
                </a:lnTo>
                <a:cubicBezTo>
                  <a:pt x="2664833" y="438838"/>
                  <a:pt x="2664665" y="459199"/>
                  <a:pt x="2663992" y="494873"/>
                </a:cubicBezTo>
                <a:cubicBezTo>
                  <a:pt x="2663992" y="518095"/>
                  <a:pt x="2663655" y="533072"/>
                  <a:pt x="2662982" y="539803"/>
                </a:cubicBezTo>
                <a:cubicBezTo>
                  <a:pt x="2662309" y="546534"/>
                  <a:pt x="2661131" y="551077"/>
                  <a:pt x="2659448" y="553433"/>
                </a:cubicBezTo>
                <a:cubicBezTo>
                  <a:pt x="2654737" y="557808"/>
                  <a:pt x="2649352" y="558902"/>
                  <a:pt x="2643294" y="556714"/>
                </a:cubicBezTo>
                <a:cubicBezTo>
                  <a:pt x="2637236" y="554527"/>
                  <a:pt x="2631346" y="549142"/>
                  <a:pt x="2625625" y="540560"/>
                </a:cubicBezTo>
                <a:cubicBezTo>
                  <a:pt x="2619904" y="531978"/>
                  <a:pt x="2616033" y="522302"/>
                  <a:pt x="2614014" y="511533"/>
                </a:cubicBezTo>
                <a:cubicBezTo>
                  <a:pt x="2613004" y="505811"/>
                  <a:pt x="2611322" y="501099"/>
                  <a:pt x="2608966" y="497397"/>
                </a:cubicBezTo>
                <a:cubicBezTo>
                  <a:pt x="2606610" y="493695"/>
                  <a:pt x="2605432" y="490666"/>
                  <a:pt x="2605432" y="488311"/>
                </a:cubicBezTo>
                <a:cubicBezTo>
                  <a:pt x="2605432" y="485955"/>
                  <a:pt x="2604086" y="483431"/>
                  <a:pt x="2601393" y="480738"/>
                </a:cubicBezTo>
                <a:cubicBezTo>
                  <a:pt x="2599038" y="478382"/>
                  <a:pt x="2597860" y="474091"/>
                  <a:pt x="2597860" y="467865"/>
                </a:cubicBezTo>
                <a:cubicBezTo>
                  <a:pt x="2597860" y="461639"/>
                  <a:pt x="2599206" y="454824"/>
                  <a:pt x="2601898" y="447420"/>
                </a:cubicBezTo>
                <a:cubicBezTo>
                  <a:pt x="2604254" y="440352"/>
                  <a:pt x="2605432" y="435052"/>
                  <a:pt x="2605432" y="431518"/>
                </a:cubicBezTo>
                <a:cubicBezTo>
                  <a:pt x="2605432" y="427984"/>
                  <a:pt x="2607620" y="422515"/>
                  <a:pt x="2611995" y="415111"/>
                </a:cubicBezTo>
                <a:cubicBezTo>
                  <a:pt x="2615697" y="408716"/>
                  <a:pt x="2619146" y="398620"/>
                  <a:pt x="2622344" y="384821"/>
                </a:cubicBezTo>
                <a:cubicBezTo>
                  <a:pt x="2625541" y="371023"/>
                  <a:pt x="2627813" y="357224"/>
                  <a:pt x="2629159" y="343426"/>
                </a:cubicBezTo>
                <a:cubicBezTo>
                  <a:pt x="2630168" y="331310"/>
                  <a:pt x="2631262" y="323990"/>
                  <a:pt x="2632440" y="321466"/>
                </a:cubicBezTo>
                <a:cubicBezTo>
                  <a:pt x="2633618" y="318942"/>
                  <a:pt x="2635217" y="313557"/>
                  <a:pt x="2637236" y="305311"/>
                </a:cubicBezTo>
                <a:cubicBezTo>
                  <a:pt x="2639255" y="297066"/>
                  <a:pt x="2641779" y="288736"/>
                  <a:pt x="2644808" y="280323"/>
                </a:cubicBezTo>
                <a:cubicBezTo>
                  <a:pt x="2647837" y="272245"/>
                  <a:pt x="2650361" y="265346"/>
                  <a:pt x="2652381" y="259625"/>
                </a:cubicBezTo>
                <a:cubicBezTo>
                  <a:pt x="2654400" y="253904"/>
                  <a:pt x="2655578" y="249024"/>
                  <a:pt x="2655914" y="244985"/>
                </a:cubicBezTo>
                <a:cubicBezTo>
                  <a:pt x="2656251" y="239600"/>
                  <a:pt x="2660037" y="236655"/>
                  <a:pt x="2667273" y="236150"/>
                </a:cubicBezTo>
                <a:cubicBezTo>
                  <a:pt x="2674509" y="235646"/>
                  <a:pt x="2680146" y="237917"/>
                  <a:pt x="2684185" y="242966"/>
                </a:cubicBezTo>
                <a:cubicBezTo>
                  <a:pt x="2686204" y="245658"/>
                  <a:pt x="2688223" y="246584"/>
                  <a:pt x="2690243" y="245742"/>
                </a:cubicBezTo>
                <a:cubicBezTo>
                  <a:pt x="2692262" y="244901"/>
                  <a:pt x="2694113" y="246668"/>
                  <a:pt x="2695796" y="251043"/>
                </a:cubicBezTo>
                <a:lnTo>
                  <a:pt x="2698320" y="257101"/>
                </a:lnTo>
                <a:lnTo>
                  <a:pt x="2711445" y="243975"/>
                </a:lnTo>
                <a:cubicBezTo>
                  <a:pt x="2720532" y="235225"/>
                  <a:pt x="2728778" y="228831"/>
                  <a:pt x="2736182" y="224792"/>
                </a:cubicBezTo>
                <a:cubicBezTo>
                  <a:pt x="2742239" y="221090"/>
                  <a:pt x="2747540" y="219407"/>
                  <a:pt x="2752084" y="219744"/>
                </a:cubicBezTo>
                <a:close/>
                <a:moveTo>
                  <a:pt x="1797712" y="218229"/>
                </a:moveTo>
                <a:lnTo>
                  <a:pt x="1789635" y="218734"/>
                </a:lnTo>
                <a:cubicBezTo>
                  <a:pt x="1772134" y="219744"/>
                  <a:pt x="1763384" y="221258"/>
                  <a:pt x="1763384" y="223277"/>
                </a:cubicBezTo>
                <a:cubicBezTo>
                  <a:pt x="1763384" y="224960"/>
                  <a:pt x="1765992" y="228242"/>
                  <a:pt x="1771209" y="233122"/>
                </a:cubicBezTo>
                <a:cubicBezTo>
                  <a:pt x="1776425" y="238002"/>
                  <a:pt x="1779875" y="240442"/>
                  <a:pt x="1781558" y="240442"/>
                </a:cubicBezTo>
                <a:cubicBezTo>
                  <a:pt x="1783914" y="240442"/>
                  <a:pt x="1787111" y="236739"/>
                  <a:pt x="1791149" y="229335"/>
                </a:cubicBezTo>
                <a:close/>
                <a:moveTo>
                  <a:pt x="7207416" y="217724"/>
                </a:moveTo>
                <a:cubicBezTo>
                  <a:pt x="7209098" y="217724"/>
                  <a:pt x="7208762" y="218566"/>
                  <a:pt x="7206406" y="220248"/>
                </a:cubicBezTo>
                <a:cubicBezTo>
                  <a:pt x="7204050" y="221931"/>
                  <a:pt x="7202031" y="222773"/>
                  <a:pt x="7200348" y="222773"/>
                </a:cubicBezTo>
                <a:cubicBezTo>
                  <a:pt x="7198666" y="222773"/>
                  <a:pt x="7199002" y="221931"/>
                  <a:pt x="7201358" y="220248"/>
                </a:cubicBezTo>
                <a:cubicBezTo>
                  <a:pt x="7203714" y="218566"/>
                  <a:pt x="7205734" y="217724"/>
                  <a:pt x="7207416" y="217724"/>
                </a:cubicBezTo>
                <a:close/>
                <a:moveTo>
                  <a:pt x="5663662" y="216715"/>
                </a:moveTo>
                <a:lnTo>
                  <a:pt x="5668205" y="232869"/>
                </a:lnTo>
                <a:cubicBezTo>
                  <a:pt x="5671234" y="243975"/>
                  <a:pt x="5672748" y="251379"/>
                  <a:pt x="5672748" y="255081"/>
                </a:cubicBezTo>
                <a:cubicBezTo>
                  <a:pt x="5672748" y="258110"/>
                  <a:pt x="5673253" y="259625"/>
                  <a:pt x="5674263" y="259625"/>
                </a:cubicBezTo>
                <a:cubicBezTo>
                  <a:pt x="5675609" y="258952"/>
                  <a:pt x="5682004" y="255923"/>
                  <a:pt x="5693446" y="250538"/>
                </a:cubicBezTo>
                <a:cubicBezTo>
                  <a:pt x="5704889" y="245153"/>
                  <a:pt x="5710610" y="241788"/>
                  <a:pt x="5710610" y="240442"/>
                </a:cubicBezTo>
                <a:cubicBezTo>
                  <a:pt x="5710610" y="239095"/>
                  <a:pt x="5711788" y="238422"/>
                  <a:pt x="5714144" y="238422"/>
                </a:cubicBezTo>
                <a:cubicBezTo>
                  <a:pt x="5716163" y="238422"/>
                  <a:pt x="5717257" y="237749"/>
                  <a:pt x="5717425" y="236403"/>
                </a:cubicBezTo>
                <a:cubicBezTo>
                  <a:pt x="5717593" y="235057"/>
                  <a:pt x="5716836" y="232364"/>
                  <a:pt x="5715154" y="228326"/>
                </a:cubicBezTo>
                <a:cubicBezTo>
                  <a:pt x="5713808" y="224624"/>
                  <a:pt x="5710526" y="222184"/>
                  <a:pt x="5705310" y="221006"/>
                </a:cubicBezTo>
                <a:cubicBezTo>
                  <a:pt x="5700093" y="219828"/>
                  <a:pt x="5691764" y="218902"/>
                  <a:pt x="5680321" y="218229"/>
                </a:cubicBezTo>
                <a:close/>
                <a:moveTo>
                  <a:pt x="4202193" y="212424"/>
                </a:moveTo>
                <a:cubicBezTo>
                  <a:pt x="4199837" y="212592"/>
                  <a:pt x="4197145" y="213686"/>
                  <a:pt x="4194116" y="215705"/>
                </a:cubicBezTo>
                <a:cubicBezTo>
                  <a:pt x="4190751" y="218061"/>
                  <a:pt x="4188647" y="219155"/>
                  <a:pt x="4187806" y="218986"/>
                </a:cubicBezTo>
                <a:cubicBezTo>
                  <a:pt x="4186964" y="218818"/>
                  <a:pt x="4182000" y="220922"/>
                  <a:pt x="4172913" y="225297"/>
                </a:cubicBezTo>
                <a:cubicBezTo>
                  <a:pt x="4166855" y="228326"/>
                  <a:pt x="4163154" y="230513"/>
                  <a:pt x="4161808" y="231859"/>
                </a:cubicBezTo>
                <a:cubicBezTo>
                  <a:pt x="4160461" y="233206"/>
                  <a:pt x="4160125" y="235057"/>
                  <a:pt x="4160798" y="237413"/>
                </a:cubicBezTo>
                <a:cubicBezTo>
                  <a:pt x="4161808" y="241451"/>
                  <a:pt x="4162901" y="244144"/>
                  <a:pt x="4164079" y="245490"/>
                </a:cubicBezTo>
                <a:cubicBezTo>
                  <a:pt x="4165257" y="246836"/>
                  <a:pt x="4165846" y="249360"/>
                  <a:pt x="4165846" y="253062"/>
                </a:cubicBezTo>
                <a:cubicBezTo>
                  <a:pt x="4165846" y="256091"/>
                  <a:pt x="4166940" y="258026"/>
                  <a:pt x="4169127" y="258868"/>
                </a:cubicBezTo>
                <a:cubicBezTo>
                  <a:pt x="4171315" y="259709"/>
                  <a:pt x="4173586" y="259120"/>
                  <a:pt x="4175943" y="257101"/>
                </a:cubicBezTo>
                <a:cubicBezTo>
                  <a:pt x="4177625" y="255755"/>
                  <a:pt x="4180991" y="254745"/>
                  <a:pt x="4186039" y="254072"/>
                </a:cubicBezTo>
                <a:cubicBezTo>
                  <a:pt x="4192770" y="253399"/>
                  <a:pt x="4197734" y="251884"/>
                  <a:pt x="4200931" y="249528"/>
                </a:cubicBezTo>
                <a:cubicBezTo>
                  <a:pt x="4204128" y="247173"/>
                  <a:pt x="4206569" y="243470"/>
                  <a:pt x="4208251" y="238422"/>
                </a:cubicBezTo>
                <a:cubicBezTo>
                  <a:pt x="4212290" y="226643"/>
                  <a:pt x="4212290" y="218734"/>
                  <a:pt x="4208251" y="214695"/>
                </a:cubicBezTo>
                <a:cubicBezTo>
                  <a:pt x="4206569" y="213013"/>
                  <a:pt x="4204549" y="212255"/>
                  <a:pt x="4202193" y="212424"/>
                </a:cubicBezTo>
                <a:close/>
                <a:moveTo>
                  <a:pt x="197164" y="208638"/>
                </a:moveTo>
                <a:cubicBezTo>
                  <a:pt x="195314" y="208806"/>
                  <a:pt x="192537" y="209647"/>
                  <a:pt x="188835" y="211162"/>
                </a:cubicBezTo>
                <a:cubicBezTo>
                  <a:pt x="185133" y="212508"/>
                  <a:pt x="180421" y="214359"/>
                  <a:pt x="174700" y="216715"/>
                </a:cubicBezTo>
                <a:cubicBezTo>
                  <a:pt x="169988" y="218734"/>
                  <a:pt x="167380" y="220248"/>
                  <a:pt x="166875" y="221258"/>
                </a:cubicBezTo>
                <a:cubicBezTo>
                  <a:pt x="166370" y="222268"/>
                  <a:pt x="167296" y="224287"/>
                  <a:pt x="169651" y="227316"/>
                </a:cubicBezTo>
                <a:cubicBezTo>
                  <a:pt x="171334" y="229672"/>
                  <a:pt x="172596" y="230766"/>
                  <a:pt x="173438" y="230597"/>
                </a:cubicBezTo>
                <a:cubicBezTo>
                  <a:pt x="174279" y="230429"/>
                  <a:pt x="176214" y="229167"/>
                  <a:pt x="179243" y="226811"/>
                </a:cubicBezTo>
                <a:cubicBezTo>
                  <a:pt x="183282" y="223446"/>
                  <a:pt x="187741" y="220164"/>
                  <a:pt x="192621" y="216967"/>
                </a:cubicBezTo>
                <a:cubicBezTo>
                  <a:pt x="197501" y="213770"/>
                  <a:pt x="199941" y="211498"/>
                  <a:pt x="199941" y="210152"/>
                </a:cubicBezTo>
                <a:cubicBezTo>
                  <a:pt x="199941" y="208974"/>
                  <a:pt x="199016" y="208469"/>
                  <a:pt x="197164" y="208638"/>
                </a:cubicBezTo>
                <a:close/>
                <a:moveTo>
                  <a:pt x="5708086" y="208133"/>
                </a:moveTo>
                <a:cubicBezTo>
                  <a:pt x="5705058" y="208133"/>
                  <a:pt x="5703543" y="208385"/>
                  <a:pt x="5703543" y="208890"/>
                </a:cubicBezTo>
                <a:cubicBezTo>
                  <a:pt x="5703543" y="209395"/>
                  <a:pt x="5705058" y="210068"/>
                  <a:pt x="5708086" y="210909"/>
                </a:cubicBezTo>
                <a:cubicBezTo>
                  <a:pt x="5711115" y="211751"/>
                  <a:pt x="5712630" y="211498"/>
                  <a:pt x="5712630" y="210152"/>
                </a:cubicBezTo>
                <a:cubicBezTo>
                  <a:pt x="5712630" y="208806"/>
                  <a:pt x="5711115" y="208133"/>
                  <a:pt x="5708086" y="208133"/>
                </a:cubicBezTo>
                <a:close/>
                <a:moveTo>
                  <a:pt x="2200310" y="206871"/>
                </a:moveTo>
                <a:cubicBezTo>
                  <a:pt x="2199469" y="206029"/>
                  <a:pt x="2197702" y="207123"/>
                  <a:pt x="2195009" y="210152"/>
                </a:cubicBezTo>
                <a:cubicBezTo>
                  <a:pt x="2192317" y="213181"/>
                  <a:pt x="2191391" y="215032"/>
                  <a:pt x="2192233" y="215705"/>
                </a:cubicBezTo>
                <a:cubicBezTo>
                  <a:pt x="2193074" y="216378"/>
                  <a:pt x="2194841" y="215284"/>
                  <a:pt x="2197533" y="212424"/>
                </a:cubicBezTo>
                <a:cubicBezTo>
                  <a:pt x="2200226" y="209563"/>
                  <a:pt x="2201151" y="207712"/>
                  <a:pt x="2200310" y="206871"/>
                </a:cubicBezTo>
                <a:close/>
                <a:moveTo>
                  <a:pt x="6675583" y="205356"/>
                </a:moveTo>
                <a:cubicBezTo>
                  <a:pt x="6673058" y="205356"/>
                  <a:pt x="6669272" y="206282"/>
                  <a:pt x="6664224" y="208133"/>
                </a:cubicBezTo>
                <a:cubicBezTo>
                  <a:pt x="6661196" y="209142"/>
                  <a:pt x="6659260" y="210152"/>
                  <a:pt x="6658419" y="211162"/>
                </a:cubicBezTo>
                <a:cubicBezTo>
                  <a:pt x="6657578" y="212171"/>
                  <a:pt x="6657326" y="214022"/>
                  <a:pt x="6657662" y="216715"/>
                </a:cubicBezTo>
                <a:cubicBezTo>
                  <a:pt x="6657998" y="223109"/>
                  <a:pt x="6658671" y="229419"/>
                  <a:pt x="6659681" y="235646"/>
                </a:cubicBezTo>
                <a:cubicBezTo>
                  <a:pt x="6660691" y="241872"/>
                  <a:pt x="6661532" y="244985"/>
                  <a:pt x="6662206" y="244985"/>
                </a:cubicBezTo>
                <a:cubicBezTo>
                  <a:pt x="6662878" y="244985"/>
                  <a:pt x="6666748" y="242713"/>
                  <a:pt x="6673816" y="238170"/>
                </a:cubicBezTo>
                <a:cubicBezTo>
                  <a:pt x="6680884" y="233626"/>
                  <a:pt x="6685764" y="230345"/>
                  <a:pt x="6688456" y="228326"/>
                </a:cubicBezTo>
                <a:cubicBezTo>
                  <a:pt x="6689802" y="226979"/>
                  <a:pt x="6690307" y="225802"/>
                  <a:pt x="6689970" y="224792"/>
                </a:cubicBezTo>
                <a:cubicBezTo>
                  <a:pt x="6689634" y="223782"/>
                  <a:pt x="6688120" y="221595"/>
                  <a:pt x="6685427" y="218229"/>
                </a:cubicBezTo>
                <a:cubicBezTo>
                  <a:pt x="6681388" y="213517"/>
                  <a:pt x="6679370" y="210152"/>
                  <a:pt x="6679370" y="208133"/>
                </a:cubicBezTo>
                <a:cubicBezTo>
                  <a:pt x="6679370" y="206282"/>
                  <a:pt x="6678107" y="205356"/>
                  <a:pt x="6675583" y="205356"/>
                </a:cubicBezTo>
                <a:close/>
                <a:moveTo>
                  <a:pt x="5633372" y="205104"/>
                </a:moveTo>
                <a:lnTo>
                  <a:pt x="5614694" y="224792"/>
                </a:lnTo>
                <a:cubicBezTo>
                  <a:pt x="5602578" y="237917"/>
                  <a:pt x="5595678" y="246079"/>
                  <a:pt x="5593996" y="249276"/>
                </a:cubicBezTo>
                <a:cubicBezTo>
                  <a:pt x="5592313" y="252473"/>
                  <a:pt x="5590378" y="255081"/>
                  <a:pt x="5588190" y="257101"/>
                </a:cubicBezTo>
                <a:cubicBezTo>
                  <a:pt x="5586003" y="259120"/>
                  <a:pt x="5584909" y="261139"/>
                  <a:pt x="5584909" y="263159"/>
                </a:cubicBezTo>
                <a:cubicBezTo>
                  <a:pt x="5584909" y="265178"/>
                  <a:pt x="5581291" y="269805"/>
                  <a:pt x="5574055" y="277041"/>
                </a:cubicBezTo>
                <a:cubicBezTo>
                  <a:pt x="5566819" y="284277"/>
                  <a:pt x="5563706" y="288736"/>
                  <a:pt x="5564716" y="290419"/>
                </a:cubicBezTo>
                <a:cubicBezTo>
                  <a:pt x="5565725" y="292102"/>
                  <a:pt x="5564632" y="293785"/>
                  <a:pt x="5561434" y="295467"/>
                </a:cubicBezTo>
                <a:cubicBezTo>
                  <a:pt x="5558237" y="297150"/>
                  <a:pt x="5556639" y="299169"/>
                  <a:pt x="5556639" y="301525"/>
                </a:cubicBezTo>
                <a:cubicBezTo>
                  <a:pt x="5556639" y="303881"/>
                  <a:pt x="5555882" y="305059"/>
                  <a:pt x="5554367" y="305059"/>
                </a:cubicBezTo>
                <a:cubicBezTo>
                  <a:pt x="5552852" y="305059"/>
                  <a:pt x="5550581" y="307247"/>
                  <a:pt x="5547552" y="311622"/>
                </a:cubicBezTo>
                <a:lnTo>
                  <a:pt x="5542503" y="318689"/>
                </a:lnTo>
                <a:lnTo>
                  <a:pt x="5554620" y="315156"/>
                </a:lnTo>
                <a:cubicBezTo>
                  <a:pt x="5562696" y="313136"/>
                  <a:pt x="5570606" y="310107"/>
                  <a:pt x="5578346" y="306069"/>
                </a:cubicBezTo>
                <a:cubicBezTo>
                  <a:pt x="5586087" y="302030"/>
                  <a:pt x="5591135" y="300011"/>
                  <a:pt x="5593491" y="300011"/>
                </a:cubicBezTo>
                <a:cubicBezTo>
                  <a:pt x="5595847" y="300011"/>
                  <a:pt x="5597025" y="299254"/>
                  <a:pt x="5597025" y="297739"/>
                </a:cubicBezTo>
                <a:cubicBezTo>
                  <a:pt x="5597025" y="296225"/>
                  <a:pt x="5597782" y="295972"/>
                  <a:pt x="5599297" y="296982"/>
                </a:cubicBezTo>
                <a:cubicBezTo>
                  <a:pt x="5600811" y="297992"/>
                  <a:pt x="5602914" y="297318"/>
                  <a:pt x="5605607" y="294963"/>
                </a:cubicBezTo>
                <a:cubicBezTo>
                  <a:pt x="5608299" y="292607"/>
                  <a:pt x="5615030" y="288736"/>
                  <a:pt x="5625800" y="283352"/>
                </a:cubicBezTo>
                <a:lnTo>
                  <a:pt x="5641954" y="275779"/>
                </a:lnTo>
                <a:lnTo>
                  <a:pt x="5640440" y="250538"/>
                </a:lnTo>
                <a:cubicBezTo>
                  <a:pt x="5639767" y="234047"/>
                  <a:pt x="5638841" y="225044"/>
                  <a:pt x="5637663" y="223530"/>
                </a:cubicBezTo>
                <a:cubicBezTo>
                  <a:pt x="5636486" y="222015"/>
                  <a:pt x="5635559" y="218566"/>
                  <a:pt x="5634887" y="213181"/>
                </a:cubicBezTo>
                <a:close/>
                <a:moveTo>
                  <a:pt x="5761724" y="198667"/>
                </a:moveTo>
                <a:cubicBezTo>
                  <a:pt x="5761303" y="198415"/>
                  <a:pt x="5760420" y="198541"/>
                  <a:pt x="5759073" y="199046"/>
                </a:cubicBezTo>
                <a:cubicBezTo>
                  <a:pt x="5757727" y="199382"/>
                  <a:pt x="5756045" y="200055"/>
                  <a:pt x="5754025" y="201065"/>
                </a:cubicBezTo>
                <a:cubicBezTo>
                  <a:pt x="5752006" y="201738"/>
                  <a:pt x="5750997" y="202243"/>
                  <a:pt x="5750997" y="202580"/>
                </a:cubicBezTo>
                <a:cubicBezTo>
                  <a:pt x="5750997" y="202916"/>
                  <a:pt x="5752174" y="203084"/>
                  <a:pt x="5754530" y="203084"/>
                </a:cubicBezTo>
                <a:cubicBezTo>
                  <a:pt x="5758232" y="203084"/>
                  <a:pt x="5760588" y="202243"/>
                  <a:pt x="5761598" y="200560"/>
                </a:cubicBezTo>
                <a:cubicBezTo>
                  <a:pt x="5762103" y="199551"/>
                  <a:pt x="5762145" y="198920"/>
                  <a:pt x="5761724" y="198667"/>
                </a:cubicBezTo>
                <a:close/>
                <a:moveTo>
                  <a:pt x="4738822" y="196522"/>
                </a:moveTo>
                <a:cubicBezTo>
                  <a:pt x="4741179" y="197531"/>
                  <a:pt x="4744039" y="198373"/>
                  <a:pt x="4747404" y="199046"/>
                </a:cubicBezTo>
                <a:cubicBezTo>
                  <a:pt x="4750770" y="200055"/>
                  <a:pt x="4753294" y="201233"/>
                  <a:pt x="4754977" y="202580"/>
                </a:cubicBezTo>
                <a:cubicBezTo>
                  <a:pt x="4756660" y="203926"/>
                  <a:pt x="4762381" y="205272"/>
                  <a:pt x="4772141" y="206618"/>
                </a:cubicBezTo>
                <a:cubicBezTo>
                  <a:pt x="4779545" y="207964"/>
                  <a:pt x="4786865" y="210152"/>
                  <a:pt x="4794100" y="213181"/>
                </a:cubicBezTo>
                <a:cubicBezTo>
                  <a:pt x="4801336" y="216210"/>
                  <a:pt x="4804954" y="218566"/>
                  <a:pt x="4804954" y="220248"/>
                </a:cubicBezTo>
                <a:cubicBezTo>
                  <a:pt x="4804954" y="221931"/>
                  <a:pt x="4806301" y="224287"/>
                  <a:pt x="4808993" y="227316"/>
                </a:cubicBezTo>
                <a:cubicBezTo>
                  <a:pt x="4811685" y="230345"/>
                  <a:pt x="4812106" y="231859"/>
                  <a:pt x="4810255" y="231859"/>
                </a:cubicBezTo>
                <a:cubicBezTo>
                  <a:pt x="4808404" y="231859"/>
                  <a:pt x="4807983" y="232869"/>
                  <a:pt x="4808993" y="234888"/>
                </a:cubicBezTo>
                <a:cubicBezTo>
                  <a:pt x="4809330" y="236235"/>
                  <a:pt x="4808656" y="237328"/>
                  <a:pt x="4806973" y="238170"/>
                </a:cubicBezTo>
                <a:cubicBezTo>
                  <a:pt x="4805291" y="239011"/>
                  <a:pt x="4801925" y="239768"/>
                  <a:pt x="4796877" y="240442"/>
                </a:cubicBezTo>
                <a:cubicBezTo>
                  <a:pt x="4767261" y="244144"/>
                  <a:pt x="4746227" y="247677"/>
                  <a:pt x="4733774" y="251043"/>
                </a:cubicBezTo>
                <a:cubicBezTo>
                  <a:pt x="4728389" y="252726"/>
                  <a:pt x="4725024" y="253062"/>
                  <a:pt x="4723678" y="252052"/>
                </a:cubicBezTo>
                <a:cubicBezTo>
                  <a:pt x="4721658" y="251043"/>
                  <a:pt x="4717535" y="251800"/>
                  <a:pt x="4711309" y="254324"/>
                </a:cubicBezTo>
                <a:cubicBezTo>
                  <a:pt x="4705084" y="256848"/>
                  <a:pt x="4701970" y="259120"/>
                  <a:pt x="4701970" y="261139"/>
                </a:cubicBezTo>
                <a:cubicBezTo>
                  <a:pt x="4701970" y="263832"/>
                  <a:pt x="4701213" y="265935"/>
                  <a:pt x="4699699" y="267450"/>
                </a:cubicBezTo>
                <a:cubicBezTo>
                  <a:pt x="4698184" y="268964"/>
                  <a:pt x="4696922" y="284025"/>
                  <a:pt x="4695912" y="312631"/>
                </a:cubicBezTo>
                <a:cubicBezTo>
                  <a:pt x="4694902" y="341238"/>
                  <a:pt x="4694061" y="360758"/>
                  <a:pt x="4693388" y="371191"/>
                </a:cubicBezTo>
                <a:cubicBezTo>
                  <a:pt x="4692042" y="394413"/>
                  <a:pt x="4691537" y="424871"/>
                  <a:pt x="4691873" y="462564"/>
                </a:cubicBezTo>
                <a:cubicBezTo>
                  <a:pt x="4692211" y="483431"/>
                  <a:pt x="4691873" y="495378"/>
                  <a:pt x="4690864" y="498407"/>
                </a:cubicBezTo>
                <a:cubicBezTo>
                  <a:pt x="4690191" y="501099"/>
                  <a:pt x="4686573" y="503960"/>
                  <a:pt x="4680010" y="506989"/>
                </a:cubicBezTo>
                <a:cubicBezTo>
                  <a:pt x="4673447" y="510018"/>
                  <a:pt x="4669157" y="510859"/>
                  <a:pt x="4667137" y="509513"/>
                </a:cubicBezTo>
                <a:cubicBezTo>
                  <a:pt x="4664445" y="507830"/>
                  <a:pt x="4661836" y="505811"/>
                  <a:pt x="4659313" y="503455"/>
                </a:cubicBezTo>
                <a:cubicBezTo>
                  <a:pt x="4656788" y="501099"/>
                  <a:pt x="4655526" y="499417"/>
                  <a:pt x="4655526" y="498407"/>
                </a:cubicBezTo>
                <a:cubicBezTo>
                  <a:pt x="4655526" y="497397"/>
                  <a:pt x="4653002" y="494200"/>
                  <a:pt x="4647954" y="488815"/>
                </a:cubicBezTo>
                <a:cubicBezTo>
                  <a:pt x="4628770" y="467276"/>
                  <a:pt x="4615982" y="450953"/>
                  <a:pt x="4609587" y="439847"/>
                </a:cubicBezTo>
                <a:cubicBezTo>
                  <a:pt x="4604539" y="431097"/>
                  <a:pt x="4598649" y="423356"/>
                  <a:pt x="4591918" y="416625"/>
                </a:cubicBezTo>
                <a:cubicBezTo>
                  <a:pt x="4587543" y="412587"/>
                  <a:pt x="4586029" y="410568"/>
                  <a:pt x="4587375" y="410568"/>
                </a:cubicBezTo>
                <a:cubicBezTo>
                  <a:pt x="4587712" y="410568"/>
                  <a:pt x="4587880" y="410231"/>
                  <a:pt x="4587880" y="409558"/>
                </a:cubicBezTo>
                <a:cubicBezTo>
                  <a:pt x="4587880" y="408885"/>
                  <a:pt x="4587795" y="408043"/>
                  <a:pt x="4587627" y="407034"/>
                </a:cubicBezTo>
                <a:cubicBezTo>
                  <a:pt x="4587459" y="406024"/>
                  <a:pt x="4587207" y="405014"/>
                  <a:pt x="4586870" y="404005"/>
                </a:cubicBezTo>
                <a:cubicBezTo>
                  <a:pt x="4585524" y="400976"/>
                  <a:pt x="4585188" y="399461"/>
                  <a:pt x="4585860" y="399461"/>
                </a:cubicBezTo>
                <a:cubicBezTo>
                  <a:pt x="4586197" y="399461"/>
                  <a:pt x="4588552" y="401817"/>
                  <a:pt x="4592928" y="406529"/>
                </a:cubicBezTo>
                <a:cubicBezTo>
                  <a:pt x="4598986" y="412587"/>
                  <a:pt x="4602856" y="415616"/>
                  <a:pt x="4604539" y="415616"/>
                </a:cubicBezTo>
                <a:cubicBezTo>
                  <a:pt x="4606222" y="415616"/>
                  <a:pt x="4608577" y="417467"/>
                  <a:pt x="4611606" y="421169"/>
                </a:cubicBezTo>
                <a:cubicBezTo>
                  <a:pt x="4614635" y="424871"/>
                  <a:pt x="4619599" y="428236"/>
                  <a:pt x="4626499" y="431265"/>
                </a:cubicBezTo>
                <a:cubicBezTo>
                  <a:pt x="4633399" y="434294"/>
                  <a:pt x="4638194" y="436482"/>
                  <a:pt x="4640886" y="437828"/>
                </a:cubicBezTo>
                <a:cubicBezTo>
                  <a:pt x="4644588" y="439511"/>
                  <a:pt x="4647533" y="439006"/>
                  <a:pt x="4649721" y="436314"/>
                </a:cubicBezTo>
                <a:cubicBezTo>
                  <a:pt x="4651908" y="433621"/>
                  <a:pt x="4653002" y="428909"/>
                  <a:pt x="4653002" y="422178"/>
                </a:cubicBezTo>
                <a:cubicBezTo>
                  <a:pt x="4653339" y="413765"/>
                  <a:pt x="4654180" y="407370"/>
                  <a:pt x="4655526" y="402995"/>
                </a:cubicBezTo>
                <a:lnTo>
                  <a:pt x="4657041" y="399966"/>
                </a:lnTo>
                <a:cubicBezTo>
                  <a:pt x="4657377" y="399966"/>
                  <a:pt x="4657377" y="401985"/>
                  <a:pt x="4657041" y="406024"/>
                </a:cubicBezTo>
                <a:cubicBezTo>
                  <a:pt x="4657041" y="412082"/>
                  <a:pt x="4657545" y="415784"/>
                  <a:pt x="4658555" y="417130"/>
                </a:cubicBezTo>
                <a:cubicBezTo>
                  <a:pt x="4658892" y="417467"/>
                  <a:pt x="4659228" y="416625"/>
                  <a:pt x="4659565" y="414606"/>
                </a:cubicBezTo>
                <a:cubicBezTo>
                  <a:pt x="4659902" y="412587"/>
                  <a:pt x="4660070" y="409894"/>
                  <a:pt x="4660070" y="406529"/>
                </a:cubicBezTo>
                <a:cubicBezTo>
                  <a:pt x="4660070" y="398115"/>
                  <a:pt x="4659397" y="393656"/>
                  <a:pt x="4658051" y="393151"/>
                </a:cubicBezTo>
                <a:cubicBezTo>
                  <a:pt x="4656704" y="392646"/>
                  <a:pt x="4656704" y="388271"/>
                  <a:pt x="4658051" y="380026"/>
                </a:cubicBezTo>
                <a:cubicBezTo>
                  <a:pt x="4659397" y="371780"/>
                  <a:pt x="4660911" y="360337"/>
                  <a:pt x="4662594" y="345698"/>
                </a:cubicBezTo>
                <a:cubicBezTo>
                  <a:pt x="4664276" y="331058"/>
                  <a:pt x="4665959" y="319194"/>
                  <a:pt x="4667642" y="310107"/>
                </a:cubicBezTo>
                <a:cubicBezTo>
                  <a:pt x="4669325" y="301021"/>
                  <a:pt x="4670671" y="291261"/>
                  <a:pt x="4671680" y="280828"/>
                </a:cubicBezTo>
                <a:cubicBezTo>
                  <a:pt x="4672017" y="271741"/>
                  <a:pt x="4671344" y="267197"/>
                  <a:pt x="4669661" y="267197"/>
                </a:cubicBezTo>
                <a:cubicBezTo>
                  <a:pt x="4667642" y="268543"/>
                  <a:pt x="4662930" y="269301"/>
                  <a:pt x="4655526" y="269469"/>
                </a:cubicBezTo>
                <a:cubicBezTo>
                  <a:pt x="4648122" y="269637"/>
                  <a:pt x="4640718" y="271068"/>
                  <a:pt x="4633314" y="273760"/>
                </a:cubicBezTo>
                <a:cubicBezTo>
                  <a:pt x="4616823" y="279818"/>
                  <a:pt x="4599911" y="284109"/>
                  <a:pt x="4582579" y="286633"/>
                </a:cubicBezTo>
                <a:cubicBezTo>
                  <a:pt x="4565247" y="289157"/>
                  <a:pt x="4552710" y="289410"/>
                  <a:pt x="4544970" y="287390"/>
                </a:cubicBezTo>
                <a:cubicBezTo>
                  <a:pt x="4539248" y="285707"/>
                  <a:pt x="4532938" y="281416"/>
                  <a:pt x="4526039" y="274517"/>
                </a:cubicBezTo>
                <a:cubicBezTo>
                  <a:pt x="4519139" y="267618"/>
                  <a:pt x="4515605" y="261560"/>
                  <a:pt x="4515437" y="256343"/>
                </a:cubicBezTo>
                <a:cubicBezTo>
                  <a:pt x="4515269" y="251127"/>
                  <a:pt x="4518382" y="245658"/>
                  <a:pt x="4524777" y="239937"/>
                </a:cubicBezTo>
                <a:cubicBezTo>
                  <a:pt x="4530498" y="235562"/>
                  <a:pt x="4537313" y="230597"/>
                  <a:pt x="4545222" y="225044"/>
                </a:cubicBezTo>
                <a:cubicBezTo>
                  <a:pt x="4553131" y="219491"/>
                  <a:pt x="4557590" y="216715"/>
                  <a:pt x="4558600" y="216715"/>
                </a:cubicBezTo>
                <a:cubicBezTo>
                  <a:pt x="4562638" y="216715"/>
                  <a:pt x="4560787" y="219407"/>
                  <a:pt x="4553047" y="224792"/>
                </a:cubicBezTo>
                <a:cubicBezTo>
                  <a:pt x="4552374" y="225128"/>
                  <a:pt x="4551532" y="225633"/>
                  <a:pt x="4550523" y="226306"/>
                </a:cubicBezTo>
                <a:cubicBezTo>
                  <a:pt x="4539080" y="233374"/>
                  <a:pt x="4532517" y="242124"/>
                  <a:pt x="4530834" y="252557"/>
                </a:cubicBezTo>
                <a:cubicBezTo>
                  <a:pt x="4530162" y="256932"/>
                  <a:pt x="4530162" y="259457"/>
                  <a:pt x="4530834" y="260130"/>
                </a:cubicBezTo>
                <a:cubicBezTo>
                  <a:pt x="4531508" y="260803"/>
                  <a:pt x="4534369" y="261139"/>
                  <a:pt x="4539416" y="261139"/>
                </a:cubicBezTo>
                <a:cubicBezTo>
                  <a:pt x="4543455" y="261139"/>
                  <a:pt x="4553804" y="259288"/>
                  <a:pt x="4570463" y="255586"/>
                </a:cubicBezTo>
                <a:cubicBezTo>
                  <a:pt x="4587122" y="251884"/>
                  <a:pt x="4596630" y="249192"/>
                  <a:pt x="4598986" y="247509"/>
                </a:cubicBezTo>
                <a:cubicBezTo>
                  <a:pt x="4601678" y="245826"/>
                  <a:pt x="4613205" y="241619"/>
                  <a:pt x="4633567" y="234888"/>
                </a:cubicBezTo>
                <a:cubicBezTo>
                  <a:pt x="4653928" y="228157"/>
                  <a:pt x="4664613" y="225128"/>
                  <a:pt x="4665623" y="225802"/>
                </a:cubicBezTo>
                <a:cubicBezTo>
                  <a:pt x="4666969" y="226475"/>
                  <a:pt x="4668063" y="226054"/>
                  <a:pt x="4668904" y="224540"/>
                </a:cubicBezTo>
                <a:cubicBezTo>
                  <a:pt x="4669746" y="223025"/>
                  <a:pt x="4673868" y="221763"/>
                  <a:pt x="4681272" y="220753"/>
                </a:cubicBezTo>
                <a:cubicBezTo>
                  <a:pt x="4688677" y="219744"/>
                  <a:pt x="4694482" y="217304"/>
                  <a:pt x="4698689" y="213433"/>
                </a:cubicBezTo>
                <a:cubicBezTo>
                  <a:pt x="4702895" y="209563"/>
                  <a:pt x="4706514" y="207123"/>
                  <a:pt x="4709543" y="206113"/>
                </a:cubicBezTo>
                <a:cubicBezTo>
                  <a:pt x="4712572" y="205104"/>
                  <a:pt x="4714086" y="203842"/>
                  <a:pt x="4714086" y="202327"/>
                </a:cubicBezTo>
                <a:cubicBezTo>
                  <a:pt x="4714086" y="200813"/>
                  <a:pt x="4717620" y="199298"/>
                  <a:pt x="4724687" y="197784"/>
                </a:cubicBezTo>
                <a:cubicBezTo>
                  <a:pt x="4731755" y="196269"/>
                  <a:pt x="4736466" y="195849"/>
                  <a:pt x="4738822" y="196522"/>
                </a:cubicBezTo>
                <a:close/>
                <a:moveTo>
                  <a:pt x="758782" y="194502"/>
                </a:moveTo>
                <a:cubicBezTo>
                  <a:pt x="758109" y="194839"/>
                  <a:pt x="757100" y="195849"/>
                  <a:pt x="755753" y="197531"/>
                </a:cubicBezTo>
                <a:cubicBezTo>
                  <a:pt x="753734" y="199887"/>
                  <a:pt x="751799" y="201065"/>
                  <a:pt x="749948" y="201065"/>
                </a:cubicBezTo>
                <a:cubicBezTo>
                  <a:pt x="748097" y="201065"/>
                  <a:pt x="745909" y="202159"/>
                  <a:pt x="743385" y="204347"/>
                </a:cubicBezTo>
                <a:cubicBezTo>
                  <a:pt x="740861" y="206534"/>
                  <a:pt x="735560" y="208638"/>
                  <a:pt x="727483" y="210657"/>
                </a:cubicBezTo>
                <a:cubicBezTo>
                  <a:pt x="721425" y="212003"/>
                  <a:pt x="716461" y="213938"/>
                  <a:pt x="712591" y="216462"/>
                </a:cubicBezTo>
                <a:cubicBezTo>
                  <a:pt x="708720" y="218986"/>
                  <a:pt x="706785" y="221426"/>
                  <a:pt x="706785" y="223782"/>
                </a:cubicBezTo>
                <a:cubicBezTo>
                  <a:pt x="706785" y="225128"/>
                  <a:pt x="710656" y="225802"/>
                  <a:pt x="718396" y="225802"/>
                </a:cubicBezTo>
                <a:cubicBezTo>
                  <a:pt x="726137" y="225802"/>
                  <a:pt x="733036" y="226643"/>
                  <a:pt x="739094" y="228326"/>
                </a:cubicBezTo>
                <a:cubicBezTo>
                  <a:pt x="743469" y="229335"/>
                  <a:pt x="747003" y="231439"/>
                  <a:pt x="749695" y="234636"/>
                </a:cubicBezTo>
                <a:cubicBezTo>
                  <a:pt x="752388" y="237833"/>
                  <a:pt x="753229" y="240442"/>
                  <a:pt x="752220" y="242461"/>
                </a:cubicBezTo>
                <a:cubicBezTo>
                  <a:pt x="750873" y="244480"/>
                  <a:pt x="747171" y="246668"/>
                  <a:pt x="741113" y="249024"/>
                </a:cubicBezTo>
                <a:cubicBezTo>
                  <a:pt x="735056" y="251379"/>
                  <a:pt x="731017" y="252221"/>
                  <a:pt x="728998" y="251548"/>
                </a:cubicBezTo>
                <a:cubicBezTo>
                  <a:pt x="725969" y="250538"/>
                  <a:pt x="723276" y="251379"/>
                  <a:pt x="720920" y="254072"/>
                </a:cubicBezTo>
                <a:cubicBezTo>
                  <a:pt x="719574" y="255418"/>
                  <a:pt x="719153" y="256680"/>
                  <a:pt x="719658" y="257858"/>
                </a:cubicBezTo>
                <a:cubicBezTo>
                  <a:pt x="720163" y="259036"/>
                  <a:pt x="721930" y="260803"/>
                  <a:pt x="724959" y="263159"/>
                </a:cubicBezTo>
                <a:cubicBezTo>
                  <a:pt x="729671" y="267197"/>
                  <a:pt x="733120" y="268796"/>
                  <a:pt x="735308" y="267954"/>
                </a:cubicBezTo>
                <a:cubicBezTo>
                  <a:pt x="737495" y="267113"/>
                  <a:pt x="738589" y="267450"/>
                  <a:pt x="738589" y="268964"/>
                </a:cubicBezTo>
                <a:cubicBezTo>
                  <a:pt x="738589" y="270479"/>
                  <a:pt x="740609" y="272161"/>
                  <a:pt x="744647" y="274012"/>
                </a:cubicBezTo>
                <a:cubicBezTo>
                  <a:pt x="748686" y="275863"/>
                  <a:pt x="751042" y="276116"/>
                  <a:pt x="751715" y="274770"/>
                </a:cubicBezTo>
                <a:cubicBezTo>
                  <a:pt x="752388" y="273423"/>
                  <a:pt x="755080" y="252726"/>
                  <a:pt x="759792" y="212676"/>
                </a:cubicBezTo>
                <a:cubicBezTo>
                  <a:pt x="761475" y="200224"/>
                  <a:pt x="761138" y="194166"/>
                  <a:pt x="758782" y="194502"/>
                </a:cubicBezTo>
                <a:close/>
                <a:moveTo>
                  <a:pt x="6715969" y="189202"/>
                </a:moveTo>
                <a:cubicBezTo>
                  <a:pt x="6711089" y="189033"/>
                  <a:pt x="6707976" y="190464"/>
                  <a:pt x="6706630" y="193493"/>
                </a:cubicBezTo>
                <a:cubicBezTo>
                  <a:pt x="6703601" y="200224"/>
                  <a:pt x="6702591" y="206113"/>
                  <a:pt x="6703601" y="211162"/>
                </a:cubicBezTo>
                <a:lnTo>
                  <a:pt x="6704611" y="217220"/>
                </a:lnTo>
                <a:lnTo>
                  <a:pt x="6718241" y="207628"/>
                </a:lnTo>
                <a:lnTo>
                  <a:pt x="6731872" y="198036"/>
                </a:lnTo>
                <a:lnTo>
                  <a:pt x="6727832" y="193493"/>
                </a:lnTo>
                <a:cubicBezTo>
                  <a:pt x="6724804" y="190800"/>
                  <a:pt x="6720850" y="189370"/>
                  <a:pt x="6715969" y="189202"/>
                </a:cubicBezTo>
                <a:close/>
                <a:moveTo>
                  <a:pt x="4130508" y="187940"/>
                </a:moveTo>
                <a:cubicBezTo>
                  <a:pt x="4130845" y="188276"/>
                  <a:pt x="4130677" y="189454"/>
                  <a:pt x="4130004" y="191473"/>
                </a:cubicBezTo>
                <a:cubicBezTo>
                  <a:pt x="4129331" y="193493"/>
                  <a:pt x="4128574" y="194166"/>
                  <a:pt x="4127732" y="193493"/>
                </a:cubicBezTo>
                <a:cubicBezTo>
                  <a:pt x="4126890" y="192820"/>
                  <a:pt x="4126974" y="191726"/>
                  <a:pt x="4127984" y="190211"/>
                </a:cubicBezTo>
                <a:cubicBezTo>
                  <a:pt x="4128994" y="188697"/>
                  <a:pt x="4129835" y="187940"/>
                  <a:pt x="4130508" y="187940"/>
                </a:cubicBezTo>
                <a:close/>
                <a:moveTo>
                  <a:pt x="2239434" y="183901"/>
                </a:moveTo>
                <a:cubicBezTo>
                  <a:pt x="2236069" y="183565"/>
                  <a:pt x="2228075" y="189791"/>
                  <a:pt x="2215455" y="202580"/>
                </a:cubicBezTo>
                <a:cubicBezTo>
                  <a:pt x="2202834" y="215369"/>
                  <a:pt x="2196524" y="222604"/>
                  <a:pt x="2196524" y="224287"/>
                </a:cubicBezTo>
                <a:cubicBezTo>
                  <a:pt x="2196524" y="225633"/>
                  <a:pt x="2200057" y="225717"/>
                  <a:pt x="2207125" y="224540"/>
                </a:cubicBezTo>
                <a:cubicBezTo>
                  <a:pt x="2214193" y="223362"/>
                  <a:pt x="2221512" y="221595"/>
                  <a:pt x="2229085" y="219239"/>
                </a:cubicBezTo>
                <a:cubicBezTo>
                  <a:pt x="2236657" y="216883"/>
                  <a:pt x="2241117" y="215032"/>
                  <a:pt x="2242463" y="213686"/>
                </a:cubicBezTo>
                <a:cubicBezTo>
                  <a:pt x="2244146" y="211666"/>
                  <a:pt x="2244819" y="206282"/>
                  <a:pt x="2244482" y="197531"/>
                </a:cubicBezTo>
                <a:cubicBezTo>
                  <a:pt x="2244482" y="191810"/>
                  <a:pt x="2244230" y="188192"/>
                  <a:pt x="2243725" y="186678"/>
                </a:cubicBezTo>
                <a:cubicBezTo>
                  <a:pt x="2243220" y="185163"/>
                  <a:pt x="2241790" y="184238"/>
                  <a:pt x="2239434" y="183901"/>
                </a:cubicBezTo>
                <a:close/>
                <a:moveTo>
                  <a:pt x="728240" y="182134"/>
                </a:moveTo>
                <a:cubicBezTo>
                  <a:pt x="726389" y="181966"/>
                  <a:pt x="723949" y="182050"/>
                  <a:pt x="720920" y="182387"/>
                </a:cubicBezTo>
                <a:cubicBezTo>
                  <a:pt x="717891" y="182723"/>
                  <a:pt x="715031" y="183060"/>
                  <a:pt x="712338" y="183396"/>
                </a:cubicBezTo>
                <a:cubicBezTo>
                  <a:pt x="708636" y="184069"/>
                  <a:pt x="705944" y="185752"/>
                  <a:pt x="704261" y="188444"/>
                </a:cubicBezTo>
                <a:cubicBezTo>
                  <a:pt x="703251" y="190127"/>
                  <a:pt x="702326" y="193324"/>
                  <a:pt x="701485" y="198036"/>
                </a:cubicBezTo>
                <a:cubicBezTo>
                  <a:pt x="700643" y="202748"/>
                  <a:pt x="700138" y="206702"/>
                  <a:pt x="699970" y="209900"/>
                </a:cubicBezTo>
                <a:cubicBezTo>
                  <a:pt x="699802" y="213097"/>
                  <a:pt x="700054" y="215032"/>
                  <a:pt x="700727" y="215705"/>
                </a:cubicBezTo>
                <a:cubicBezTo>
                  <a:pt x="703420" y="215705"/>
                  <a:pt x="709141" y="210909"/>
                  <a:pt x="717891" y="201318"/>
                </a:cubicBezTo>
                <a:cubicBezTo>
                  <a:pt x="726642" y="191726"/>
                  <a:pt x="731017" y="185584"/>
                  <a:pt x="731017" y="182891"/>
                </a:cubicBezTo>
                <a:cubicBezTo>
                  <a:pt x="731017" y="182555"/>
                  <a:pt x="730091" y="182302"/>
                  <a:pt x="728240" y="182134"/>
                </a:cubicBezTo>
                <a:close/>
                <a:moveTo>
                  <a:pt x="5698495" y="172795"/>
                </a:moveTo>
                <a:cubicBezTo>
                  <a:pt x="5691764" y="174141"/>
                  <a:pt x="5685790" y="176076"/>
                  <a:pt x="5680573" y="178600"/>
                </a:cubicBezTo>
                <a:cubicBezTo>
                  <a:pt x="5675357" y="181125"/>
                  <a:pt x="5672748" y="183396"/>
                  <a:pt x="5672748" y="185416"/>
                </a:cubicBezTo>
                <a:cubicBezTo>
                  <a:pt x="5672748" y="186762"/>
                  <a:pt x="5671318" y="188192"/>
                  <a:pt x="5668457" y="189707"/>
                </a:cubicBezTo>
                <a:cubicBezTo>
                  <a:pt x="5665597" y="191221"/>
                  <a:pt x="5662652" y="192147"/>
                  <a:pt x="5659623" y="192483"/>
                </a:cubicBezTo>
                <a:cubicBezTo>
                  <a:pt x="5656258" y="192483"/>
                  <a:pt x="5655584" y="193998"/>
                  <a:pt x="5657603" y="197027"/>
                </a:cubicBezTo>
                <a:cubicBezTo>
                  <a:pt x="5658277" y="198709"/>
                  <a:pt x="5659623" y="199887"/>
                  <a:pt x="5661642" y="200560"/>
                </a:cubicBezTo>
                <a:cubicBezTo>
                  <a:pt x="5665008" y="201907"/>
                  <a:pt x="5672833" y="203000"/>
                  <a:pt x="5685117" y="203842"/>
                </a:cubicBezTo>
                <a:cubicBezTo>
                  <a:pt x="5697400" y="204683"/>
                  <a:pt x="5704720" y="204767"/>
                  <a:pt x="5707077" y="204094"/>
                </a:cubicBezTo>
                <a:cubicBezTo>
                  <a:pt x="5710779" y="202411"/>
                  <a:pt x="5709769" y="194839"/>
                  <a:pt x="5704048" y="181377"/>
                </a:cubicBezTo>
                <a:cubicBezTo>
                  <a:pt x="5701355" y="175319"/>
                  <a:pt x="5699504" y="172458"/>
                  <a:pt x="5698495" y="172795"/>
                </a:cubicBezTo>
                <a:close/>
                <a:moveTo>
                  <a:pt x="3693835" y="170776"/>
                </a:moveTo>
                <a:cubicBezTo>
                  <a:pt x="3696864" y="170776"/>
                  <a:pt x="3697032" y="171449"/>
                  <a:pt x="3694340" y="172795"/>
                </a:cubicBezTo>
                <a:cubicBezTo>
                  <a:pt x="3694003" y="173132"/>
                  <a:pt x="3693498" y="173468"/>
                  <a:pt x="3692825" y="173805"/>
                </a:cubicBezTo>
                <a:cubicBezTo>
                  <a:pt x="3691479" y="173805"/>
                  <a:pt x="3690806" y="173468"/>
                  <a:pt x="3690806" y="172795"/>
                </a:cubicBezTo>
                <a:cubicBezTo>
                  <a:pt x="3691816" y="171449"/>
                  <a:pt x="3692825" y="170776"/>
                  <a:pt x="3693835" y="170776"/>
                </a:cubicBezTo>
                <a:close/>
                <a:moveTo>
                  <a:pt x="7292732" y="167999"/>
                </a:moveTo>
                <a:cubicBezTo>
                  <a:pt x="7299800" y="168841"/>
                  <a:pt x="7304848" y="170271"/>
                  <a:pt x="7307876" y="172290"/>
                </a:cubicBezTo>
                <a:cubicBezTo>
                  <a:pt x="7311915" y="174646"/>
                  <a:pt x="7315280" y="175824"/>
                  <a:pt x="7317973" y="175824"/>
                </a:cubicBezTo>
                <a:cubicBezTo>
                  <a:pt x="7323358" y="175824"/>
                  <a:pt x="7331940" y="181629"/>
                  <a:pt x="7343719" y="193240"/>
                </a:cubicBezTo>
                <a:cubicBezTo>
                  <a:pt x="7355498" y="204851"/>
                  <a:pt x="7363575" y="215369"/>
                  <a:pt x="7367950" y="224792"/>
                </a:cubicBezTo>
                <a:cubicBezTo>
                  <a:pt x="7372662" y="234552"/>
                  <a:pt x="7375354" y="242040"/>
                  <a:pt x="7376028" y="247257"/>
                </a:cubicBezTo>
                <a:cubicBezTo>
                  <a:pt x="7376700" y="252473"/>
                  <a:pt x="7376028" y="257942"/>
                  <a:pt x="7374008" y="263663"/>
                </a:cubicBezTo>
                <a:cubicBezTo>
                  <a:pt x="7371990" y="268375"/>
                  <a:pt x="7367950" y="273676"/>
                  <a:pt x="7361893" y="279565"/>
                </a:cubicBezTo>
                <a:cubicBezTo>
                  <a:pt x="7355835" y="285455"/>
                  <a:pt x="7351291" y="288400"/>
                  <a:pt x="7348262" y="288400"/>
                </a:cubicBezTo>
                <a:cubicBezTo>
                  <a:pt x="7346580" y="288400"/>
                  <a:pt x="7343887" y="289578"/>
                  <a:pt x="7340186" y="291934"/>
                </a:cubicBezTo>
                <a:cubicBezTo>
                  <a:pt x="7336484" y="294289"/>
                  <a:pt x="7332612" y="295215"/>
                  <a:pt x="7328574" y="294710"/>
                </a:cubicBezTo>
                <a:cubicBezTo>
                  <a:pt x="7324536" y="294205"/>
                  <a:pt x="7321086" y="295215"/>
                  <a:pt x="7318225" y="297739"/>
                </a:cubicBezTo>
                <a:cubicBezTo>
                  <a:pt x="7315364" y="300263"/>
                  <a:pt x="7312000" y="301694"/>
                  <a:pt x="7308128" y="302030"/>
                </a:cubicBezTo>
                <a:cubicBezTo>
                  <a:pt x="7304258" y="302367"/>
                  <a:pt x="7299126" y="304218"/>
                  <a:pt x="7292732" y="307583"/>
                </a:cubicBezTo>
                <a:cubicBezTo>
                  <a:pt x="7286337" y="310949"/>
                  <a:pt x="7280111" y="313220"/>
                  <a:pt x="7274054" y="314398"/>
                </a:cubicBezTo>
                <a:cubicBezTo>
                  <a:pt x="7267995" y="315576"/>
                  <a:pt x="7264546" y="316838"/>
                  <a:pt x="7263704" y="318185"/>
                </a:cubicBezTo>
                <a:cubicBezTo>
                  <a:pt x="7262863" y="319531"/>
                  <a:pt x="7260002" y="319783"/>
                  <a:pt x="7255122" y="318942"/>
                </a:cubicBezTo>
                <a:cubicBezTo>
                  <a:pt x="7250242" y="318100"/>
                  <a:pt x="7245362" y="319447"/>
                  <a:pt x="7240482" y="322980"/>
                </a:cubicBezTo>
                <a:cubicBezTo>
                  <a:pt x="7235602" y="326514"/>
                  <a:pt x="7232826" y="327944"/>
                  <a:pt x="7232152" y="327271"/>
                </a:cubicBezTo>
                <a:cubicBezTo>
                  <a:pt x="7231816" y="326935"/>
                  <a:pt x="7232321" y="326178"/>
                  <a:pt x="7233667" y="325000"/>
                </a:cubicBezTo>
                <a:cubicBezTo>
                  <a:pt x="7235014" y="323822"/>
                  <a:pt x="7236864" y="322223"/>
                  <a:pt x="7239220" y="320204"/>
                </a:cubicBezTo>
                <a:cubicBezTo>
                  <a:pt x="7241576" y="318185"/>
                  <a:pt x="7244268" y="316165"/>
                  <a:pt x="7247298" y="314146"/>
                </a:cubicBezTo>
                <a:cubicBezTo>
                  <a:pt x="7258066" y="306069"/>
                  <a:pt x="7269930" y="295804"/>
                  <a:pt x="7282888" y="283352"/>
                </a:cubicBezTo>
                <a:cubicBezTo>
                  <a:pt x="7295845" y="270899"/>
                  <a:pt x="7304511" y="261139"/>
                  <a:pt x="7308886" y="254072"/>
                </a:cubicBezTo>
                <a:cubicBezTo>
                  <a:pt x="7313934" y="246668"/>
                  <a:pt x="7318478" y="237749"/>
                  <a:pt x="7322516" y="227316"/>
                </a:cubicBezTo>
                <a:cubicBezTo>
                  <a:pt x="7325545" y="219912"/>
                  <a:pt x="7327228" y="215116"/>
                  <a:pt x="7327564" y="212929"/>
                </a:cubicBezTo>
                <a:cubicBezTo>
                  <a:pt x="7327901" y="210741"/>
                  <a:pt x="7327228" y="207628"/>
                  <a:pt x="7325545" y="203589"/>
                </a:cubicBezTo>
                <a:cubicBezTo>
                  <a:pt x="7322854" y="198541"/>
                  <a:pt x="7315617" y="192651"/>
                  <a:pt x="7303838" y="185920"/>
                </a:cubicBezTo>
                <a:cubicBezTo>
                  <a:pt x="7294414" y="180872"/>
                  <a:pt x="7289702" y="177843"/>
                  <a:pt x="7289702" y="176834"/>
                </a:cubicBezTo>
                <a:cubicBezTo>
                  <a:pt x="7290040" y="176160"/>
                  <a:pt x="7290712" y="175824"/>
                  <a:pt x="7291722" y="175824"/>
                </a:cubicBezTo>
                <a:cubicBezTo>
                  <a:pt x="7295761" y="175824"/>
                  <a:pt x="7297612" y="175656"/>
                  <a:pt x="7297275" y="175319"/>
                </a:cubicBezTo>
                <a:cubicBezTo>
                  <a:pt x="7296602" y="173300"/>
                  <a:pt x="7289198" y="171954"/>
                  <a:pt x="7275062" y="171280"/>
                </a:cubicBezTo>
                <a:lnTo>
                  <a:pt x="7268500" y="170776"/>
                </a:lnTo>
                <a:lnTo>
                  <a:pt x="7275062" y="168756"/>
                </a:lnTo>
                <a:cubicBezTo>
                  <a:pt x="7279774" y="167410"/>
                  <a:pt x="7285664" y="167158"/>
                  <a:pt x="7292732" y="167999"/>
                </a:cubicBezTo>
                <a:close/>
                <a:moveTo>
                  <a:pt x="2241706" y="167242"/>
                </a:moveTo>
                <a:cubicBezTo>
                  <a:pt x="2240528" y="166569"/>
                  <a:pt x="2237835" y="168672"/>
                  <a:pt x="2233628" y="173552"/>
                </a:cubicBezTo>
                <a:cubicBezTo>
                  <a:pt x="2229421" y="178432"/>
                  <a:pt x="2226224" y="180451"/>
                  <a:pt x="2224037" y="179610"/>
                </a:cubicBezTo>
                <a:cubicBezTo>
                  <a:pt x="2221849" y="178769"/>
                  <a:pt x="2220755" y="179526"/>
                  <a:pt x="2220755" y="181882"/>
                </a:cubicBezTo>
                <a:cubicBezTo>
                  <a:pt x="2220755" y="184238"/>
                  <a:pt x="2219830" y="186005"/>
                  <a:pt x="2217979" y="187182"/>
                </a:cubicBezTo>
                <a:cubicBezTo>
                  <a:pt x="2216128" y="188360"/>
                  <a:pt x="2213015" y="191473"/>
                  <a:pt x="2208639" y="196522"/>
                </a:cubicBezTo>
                <a:cubicBezTo>
                  <a:pt x="2207293" y="198204"/>
                  <a:pt x="2207125" y="198878"/>
                  <a:pt x="2208135" y="198541"/>
                </a:cubicBezTo>
                <a:cubicBezTo>
                  <a:pt x="2209481" y="197531"/>
                  <a:pt x="2213688" y="193998"/>
                  <a:pt x="2220755" y="187940"/>
                </a:cubicBezTo>
                <a:cubicBezTo>
                  <a:pt x="2233544" y="176834"/>
                  <a:pt x="2240528" y="170776"/>
                  <a:pt x="2241706" y="169766"/>
                </a:cubicBezTo>
                <a:cubicBezTo>
                  <a:pt x="2242884" y="168756"/>
                  <a:pt x="2242884" y="167915"/>
                  <a:pt x="2241706" y="167242"/>
                </a:cubicBezTo>
                <a:close/>
                <a:moveTo>
                  <a:pt x="3755423" y="166737"/>
                </a:moveTo>
                <a:cubicBezTo>
                  <a:pt x="3745327" y="167747"/>
                  <a:pt x="3739353" y="169093"/>
                  <a:pt x="3737502" y="170776"/>
                </a:cubicBezTo>
                <a:cubicBezTo>
                  <a:pt x="3735651" y="172458"/>
                  <a:pt x="3736409" y="172963"/>
                  <a:pt x="3739774" y="172290"/>
                </a:cubicBezTo>
                <a:cubicBezTo>
                  <a:pt x="3741120" y="171954"/>
                  <a:pt x="3743476" y="171449"/>
                  <a:pt x="3746841" y="170776"/>
                </a:cubicBezTo>
                <a:cubicBezTo>
                  <a:pt x="3751553" y="169429"/>
                  <a:pt x="3754330" y="169514"/>
                  <a:pt x="3755171" y="171028"/>
                </a:cubicBezTo>
                <a:cubicBezTo>
                  <a:pt x="3756012" y="172543"/>
                  <a:pt x="3756854" y="172122"/>
                  <a:pt x="3757695" y="169766"/>
                </a:cubicBezTo>
                <a:cubicBezTo>
                  <a:pt x="3758537" y="167410"/>
                  <a:pt x="3757779" y="166400"/>
                  <a:pt x="3755423" y="166737"/>
                </a:cubicBezTo>
                <a:close/>
                <a:moveTo>
                  <a:pt x="7268626" y="164339"/>
                </a:moveTo>
                <a:cubicBezTo>
                  <a:pt x="7269384" y="164087"/>
                  <a:pt x="7269678" y="164213"/>
                  <a:pt x="7269510" y="164718"/>
                </a:cubicBezTo>
                <a:cubicBezTo>
                  <a:pt x="7269510" y="165054"/>
                  <a:pt x="7269173" y="165559"/>
                  <a:pt x="7268500" y="166232"/>
                </a:cubicBezTo>
                <a:cubicBezTo>
                  <a:pt x="7267827" y="167915"/>
                  <a:pt x="7266480" y="168756"/>
                  <a:pt x="7264462" y="168756"/>
                </a:cubicBezTo>
                <a:cubicBezTo>
                  <a:pt x="7262442" y="168756"/>
                  <a:pt x="7262610" y="167915"/>
                  <a:pt x="7264966" y="166232"/>
                </a:cubicBezTo>
                <a:cubicBezTo>
                  <a:pt x="7266649" y="165223"/>
                  <a:pt x="7267870" y="164592"/>
                  <a:pt x="7268626" y="164339"/>
                </a:cubicBezTo>
                <a:close/>
                <a:moveTo>
                  <a:pt x="3720591" y="160174"/>
                </a:moveTo>
                <a:cubicBezTo>
                  <a:pt x="3720591" y="160174"/>
                  <a:pt x="3721264" y="160343"/>
                  <a:pt x="3722610" y="160679"/>
                </a:cubicBezTo>
                <a:cubicBezTo>
                  <a:pt x="3722610" y="161016"/>
                  <a:pt x="3722273" y="161352"/>
                  <a:pt x="3721600" y="161689"/>
                </a:cubicBezTo>
                <a:cubicBezTo>
                  <a:pt x="3719917" y="162362"/>
                  <a:pt x="3718571" y="162194"/>
                  <a:pt x="3717561" y="161184"/>
                </a:cubicBezTo>
                <a:cubicBezTo>
                  <a:pt x="3717225" y="160847"/>
                  <a:pt x="3717561" y="160679"/>
                  <a:pt x="3718571" y="160679"/>
                </a:cubicBezTo>
                <a:cubicBezTo>
                  <a:pt x="3719244" y="160343"/>
                  <a:pt x="3719917" y="160174"/>
                  <a:pt x="3720591" y="160174"/>
                </a:cubicBezTo>
                <a:close/>
                <a:moveTo>
                  <a:pt x="616169" y="158912"/>
                </a:moveTo>
                <a:cubicBezTo>
                  <a:pt x="618693" y="159754"/>
                  <a:pt x="621554" y="160595"/>
                  <a:pt x="624751" y="161436"/>
                </a:cubicBezTo>
                <a:cubicBezTo>
                  <a:pt x="627948" y="162278"/>
                  <a:pt x="631482" y="165054"/>
                  <a:pt x="635353" y="169766"/>
                </a:cubicBezTo>
                <a:cubicBezTo>
                  <a:pt x="639223" y="174478"/>
                  <a:pt x="640149" y="178011"/>
                  <a:pt x="638129" y="180367"/>
                </a:cubicBezTo>
                <a:cubicBezTo>
                  <a:pt x="636110" y="182723"/>
                  <a:pt x="634090" y="183901"/>
                  <a:pt x="632071" y="183901"/>
                </a:cubicBezTo>
                <a:cubicBezTo>
                  <a:pt x="629715" y="183901"/>
                  <a:pt x="622984" y="187687"/>
                  <a:pt x="611878" y="195260"/>
                </a:cubicBezTo>
                <a:cubicBezTo>
                  <a:pt x="600772" y="202832"/>
                  <a:pt x="594209" y="208133"/>
                  <a:pt x="592190" y="211162"/>
                </a:cubicBezTo>
                <a:cubicBezTo>
                  <a:pt x="589834" y="214864"/>
                  <a:pt x="585796" y="220922"/>
                  <a:pt x="580074" y="229335"/>
                </a:cubicBezTo>
                <a:cubicBezTo>
                  <a:pt x="574016" y="238086"/>
                  <a:pt x="569052" y="249024"/>
                  <a:pt x="565182" y="262149"/>
                </a:cubicBezTo>
                <a:cubicBezTo>
                  <a:pt x="561312" y="275274"/>
                  <a:pt x="560554" y="283183"/>
                  <a:pt x="562910" y="285876"/>
                </a:cubicBezTo>
                <a:cubicBezTo>
                  <a:pt x="564256" y="287222"/>
                  <a:pt x="567958" y="285119"/>
                  <a:pt x="574016" y="279565"/>
                </a:cubicBezTo>
                <a:cubicBezTo>
                  <a:pt x="580074" y="274012"/>
                  <a:pt x="585796" y="267366"/>
                  <a:pt x="591180" y="259625"/>
                </a:cubicBezTo>
                <a:cubicBezTo>
                  <a:pt x="598584" y="249192"/>
                  <a:pt x="603380" y="242713"/>
                  <a:pt x="605568" y="240189"/>
                </a:cubicBezTo>
                <a:cubicBezTo>
                  <a:pt x="607755" y="237665"/>
                  <a:pt x="611289" y="233290"/>
                  <a:pt x="616169" y="227064"/>
                </a:cubicBezTo>
                <a:cubicBezTo>
                  <a:pt x="621049" y="220837"/>
                  <a:pt x="623489" y="218566"/>
                  <a:pt x="623489" y="220248"/>
                </a:cubicBezTo>
                <a:cubicBezTo>
                  <a:pt x="623489" y="221931"/>
                  <a:pt x="622648" y="223362"/>
                  <a:pt x="620965" y="224540"/>
                </a:cubicBezTo>
                <a:cubicBezTo>
                  <a:pt x="619282" y="225717"/>
                  <a:pt x="616506" y="230429"/>
                  <a:pt x="612635" y="238675"/>
                </a:cubicBezTo>
                <a:cubicBezTo>
                  <a:pt x="608765" y="246920"/>
                  <a:pt x="604811" y="253819"/>
                  <a:pt x="600772" y="259372"/>
                </a:cubicBezTo>
                <a:cubicBezTo>
                  <a:pt x="596733" y="264926"/>
                  <a:pt x="595051" y="271068"/>
                  <a:pt x="595724" y="277799"/>
                </a:cubicBezTo>
                <a:cubicBezTo>
                  <a:pt x="596397" y="284530"/>
                  <a:pt x="594630" y="291849"/>
                  <a:pt x="590423" y="299758"/>
                </a:cubicBezTo>
                <a:cubicBezTo>
                  <a:pt x="586216" y="307667"/>
                  <a:pt x="584365" y="312295"/>
                  <a:pt x="584870" y="313641"/>
                </a:cubicBezTo>
                <a:cubicBezTo>
                  <a:pt x="585375" y="314987"/>
                  <a:pt x="582514" y="319783"/>
                  <a:pt x="576288" y="328029"/>
                </a:cubicBezTo>
                <a:cubicBezTo>
                  <a:pt x="570062" y="336274"/>
                  <a:pt x="566949" y="341238"/>
                  <a:pt x="566949" y="342921"/>
                </a:cubicBezTo>
                <a:cubicBezTo>
                  <a:pt x="566949" y="345613"/>
                  <a:pt x="562574" y="346623"/>
                  <a:pt x="553823" y="345950"/>
                </a:cubicBezTo>
                <a:cubicBezTo>
                  <a:pt x="551467" y="345613"/>
                  <a:pt x="547766" y="343089"/>
                  <a:pt x="542717" y="338378"/>
                </a:cubicBezTo>
                <a:cubicBezTo>
                  <a:pt x="537669" y="333666"/>
                  <a:pt x="535145" y="330300"/>
                  <a:pt x="535145" y="328281"/>
                </a:cubicBezTo>
                <a:cubicBezTo>
                  <a:pt x="535145" y="326598"/>
                  <a:pt x="533294" y="322728"/>
                  <a:pt x="529592" y="316670"/>
                </a:cubicBezTo>
                <a:cubicBezTo>
                  <a:pt x="526226" y="311285"/>
                  <a:pt x="524544" y="305396"/>
                  <a:pt x="524544" y="299001"/>
                </a:cubicBezTo>
                <a:cubicBezTo>
                  <a:pt x="524544" y="292607"/>
                  <a:pt x="526563" y="282342"/>
                  <a:pt x="530601" y="268207"/>
                </a:cubicBezTo>
                <a:cubicBezTo>
                  <a:pt x="535986" y="248687"/>
                  <a:pt x="538006" y="238759"/>
                  <a:pt x="536659" y="238422"/>
                </a:cubicBezTo>
                <a:cubicBezTo>
                  <a:pt x="536323" y="238086"/>
                  <a:pt x="535481" y="238086"/>
                  <a:pt x="534135" y="238422"/>
                </a:cubicBezTo>
                <a:cubicBezTo>
                  <a:pt x="516971" y="243470"/>
                  <a:pt x="502668" y="245826"/>
                  <a:pt x="491225" y="245490"/>
                </a:cubicBezTo>
                <a:cubicBezTo>
                  <a:pt x="480455" y="244817"/>
                  <a:pt x="472042" y="242881"/>
                  <a:pt x="465984" y="239684"/>
                </a:cubicBezTo>
                <a:cubicBezTo>
                  <a:pt x="459926" y="236487"/>
                  <a:pt x="455382" y="231355"/>
                  <a:pt x="452353" y="224287"/>
                </a:cubicBezTo>
                <a:cubicBezTo>
                  <a:pt x="449324" y="217556"/>
                  <a:pt x="448231" y="212424"/>
                  <a:pt x="449072" y="208890"/>
                </a:cubicBezTo>
                <a:cubicBezTo>
                  <a:pt x="449914" y="205356"/>
                  <a:pt x="452858" y="202411"/>
                  <a:pt x="457907" y="200055"/>
                </a:cubicBezTo>
                <a:cubicBezTo>
                  <a:pt x="462955" y="197363"/>
                  <a:pt x="470022" y="192399"/>
                  <a:pt x="479109" y="185163"/>
                </a:cubicBezTo>
                <a:cubicBezTo>
                  <a:pt x="488196" y="177927"/>
                  <a:pt x="493160" y="174309"/>
                  <a:pt x="494002" y="174309"/>
                </a:cubicBezTo>
                <a:cubicBezTo>
                  <a:pt x="494843" y="174309"/>
                  <a:pt x="490552" y="179358"/>
                  <a:pt x="481129" y="189454"/>
                </a:cubicBezTo>
                <a:cubicBezTo>
                  <a:pt x="471705" y="199551"/>
                  <a:pt x="466993" y="205272"/>
                  <a:pt x="466993" y="206618"/>
                </a:cubicBezTo>
                <a:cubicBezTo>
                  <a:pt x="467330" y="207628"/>
                  <a:pt x="469686" y="207964"/>
                  <a:pt x="474061" y="207628"/>
                </a:cubicBezTo>
                <a:cubicBezTo>
                  <a:pt x="478436" y="207291"/>
                  <a:pt x="484326" y="206198"/>
                  <a:pt x="491730" y="204347"/>
                </a:cubicBezTo>
                <a:cubicBezTo>
                  <a:pt x="499134" y="202495"/>
                  <a:pt x="505865" y="200392"/>
                  <a:pt x="511923" y="198036"/>
                </a:cubicBezTo>
                <a:cubicBezTo>
                  <a:pt x="520000" y="195007"/>
                  <a:pt x="528835" y="191389"/>
                  <a:pt x="538426" y="187182"/>
                </a:cubicBezTo>
                <a:cubicBezTo>
                  <a:pt x="548018" y="182976"/>
                  <a:pt x="555927" y="179105"/>
                  <a:pt x="562153" y="175571"/>
                </a:cubicBezTo>
                <a:cubicBezTo>
                  <a:pt x="568379" y="172038"/>
                  <a:pt x="571156" y="170103"/>
                  <a:pt x="570483" y="169766"/>
                </a:cubicBezTo>
                <a:cubicBezTo>
                  <a:pt x="569136" y="168420"/>
                  <a:pt x="570819" y="166737"/>
                  <a:pt x="575531" y="164718"/>
                </a:cubicBezTo>
                <a:cubicBezTo>
                  <a:pt x="581252" y="162025"/>
                  <a:pt x="588151" y="160343"/>
                  <a:pt x="596229" y="159669"/>
                </a:cubicBezTo>
                <a:cubicBezTo>
                  <a:pt x="606998" y="158323"/>
                  <a:pt x="613645" y="158071"/>
                  <a:pt x="616169" y="158912"/>
                </a:cubicBezTo>
                <a:close/>
                <a:moveTo>
                  <a:pt x="3741793" y="156136"/>
                </a:moveTo>
                <a:cubicBezTo>
                  <a:pt x="3741793" y="156136"/>
                  <a:pt x="3742466" y="156136"/>
                  <a:pt x="3743812" y="156136"/>
                </a:cubicBezTo>
                <a:cubicBezTo>
                  <a:pt x="3745159" y="156136"/>
                  <a:pt x="3745832" y="156304"/>
                  <a:pt x="3745832" y="156641"/>
                </a:cubicBezTo>
                <a:cubicBezTo>
                  <a:pt x="3745832" y="156977"/>
                  <a:pt x="3745495" y="157314"/>
                  <a:pt x="3744822" y="157650"/>
                </a:cubicBezTo>
                <a:cubicBezTo>
                  <a:pt x="3743139" y="158323"/>
                  <a:pt x="3741793" y="158155"/>
                  <a:pt x="3740784" y="157145"/>
                </a:cubicBezTo>
                <a:cubicBezTo>
                  <a:pt x="3740447" y="156809"/>
                  <a:pt x="3740784" y="156472"/>
                  <a:pt x="3741793" y="156136"/>
                </a:cubicBezTo>
                <a:close/>
                <a:moveTo>
                  <a:pt x="2267704" y="149068"/>
                </a:moveTo>
                <a:cubicBezTo>
                  <a:pt x="2267031" y="148395"/>
                  <a:pt x="2265012" y="148732"/>
                  <a:pt x="2261646" y="150078"/>
                </a:cubicBezTo>
                <a:cubicBezTo>
                  <a:pt x="2258281" y="151424"/>
                  <a:pt x="2256598" y="152434"/>
                  <a:pt x="2256598" y="153107"/>
                </a:cubicBezTo>
                <a:cubicBezTo>
                  <a:pt x="2256598" y="153780"/>
                  <a:pt x="2257103" y="154201"/>
                  <a:pt x="2258112" y="154369"/>
                </a:cubicBezTo>
                <a:cubicBezTo>
                  <a:pt x="2259122" y="154537"/>
                  <a:pt x="2260300" y="154453"/>
                  <a:pt x="2261646" y="154116"/>
                </a:cubicBezTo>
                <a:cubicBezTo>
                  <a:pt x="2262992" y="153780"/>
                  <a:pt x="2264170" y="153107"/>
                  <a:pt x="2265180" y="152097"/>
                </a:cubicBezTo>
                <a:cubicBezTo>
                  <a:pt x="2267536" y="150751"/>
                  <a:pt x="2268377" y="149741"/>
                  <a:pt x="2267704" y="149068"/>
                </a:cubicBezTo>
                <a:close/>
                <a:moveTo>
                  <a:pt x="6095034" y="145787"/>
                </a:moveTo>
                <a:cubicBezTo>
                  <a:pt x="6097222" y="145955"/>
                  <a:pt x="6103869" y="147722"/>
                  <a:pt x="6114974" y="151087"/>
                </a:cubicBezTo>
                <a:cubicBezTo>
                  <a:pt x="6130456" y="155799"/>
                  <a:pt x="6139543" y="158912"/>
                  <a:pt x="6142235" y="160427"/>
                </a:cubicBezTo>
                <a:cubicBezTo>
                  <a:pt x="6144928" y="161941"/>
                  <a:pt x="6147452" y="162698"/>
                  <a:pt x="6149808" y="162698"/>
                </a:cubicBezTo>
                <a:cubicBezTo>
                  <a:pt x="6152164" y="162698"/>
                  <a:pt x="6153762" y="164465"/>
                  <a:pt x="6154604" y="167999"/>
                </a:cubicBezTo>
                <a:cubicBezTo>
                  <a:pt x="6155446" y="171533"/>
                  <a:pt x="6155024" y="174982"/>
                  <a:pt x="6153342" y="178348"/>
                </a:cubicBezTo>
                <a:cubicBezTo>
                  <a:pt x="6151995" y="181377"/>
                  <a:pt x="6148125" y="184322"/>
                  <a:pt x="6141730" y="187182"/>
                </a:cubicBezTo>
                <a:cubicBezTo>
                  <a:pt x="6135336" y="190043"/>
                  <a:pt x="6128438" y="191978"/>
                  <a:pt x="6121033" y="192988"/>
                </a:cubicBezTo>
                <a:cubicBezTo>
                  <a:pt x="6116321" y="193661"/>
                  <a:pt x="6113124" y="194839"/>
                  <a:pt x="6111441" y="196522"/>
                </a:cubicBezTo>
                <a:cubicBezTo>
                  <a:pt x="6109758" y="198204"/>
                  <a:pt x="6106898" y="199046"/>
                  <a:pt x="6102859" y="199046"/>
                </a:cubicBezTo>
                <a:cubicBezTo>
                  <a:pt x="6098820" y="199046"/>
                  <a:pt x="6093436" y="200729"/>
                  <a:pt x="6086705" y="204094"/>
                </a:cubicBezTo>
                <a:cubicBezTo>
                  <a:pt x="6061464" y="216210"/>
                  <a:pt x="6047496" y="245826"/>
                  <a:pt x="6044804" y="292943"/>
                </a:cubicBezTo>
                <a:cubicBezTo>
                  <a:pt x="6043794" y="307415"/>
                  <a:pt x="6042785" y="315997"/>
                  <a:pt x="6041775" y="318689"/>
                </a:cubicBezTo>
                <a:cubicBezTo>
                  <a:pt x="6040092" y="321718"/>
                  <a:pt x="6038914" y="333245"/>
                  <a:pt x="6038242" y="353270"/>
                </a:cubicBezTo>
                <a:cubicBezTo>
                  <a:pt x="6037568" y="373295"/>
                  <a:pt x="6037905" y="386168"/>
                  <a:pt x="6039252" y="391889"/>
                </a:cubicBezTo>
                <a:cubicBezTo>
                  <a:pt x="6046992" y="425544"/>
                  <a:pt x="6045646" y="442203"/>
                  <a:pt x="6035212" y="441867"/>
                </a:cubicBezTo>
                <a:cubicBezTo>
                  <a:pt x="6032520" y="441530"/>
                  <a:pt x="6029323" y="440016"/>
                  <a:pt x="6025621" y="437323"/>
                </a:cubicBezTo>
                <a:cubicBezTo>
                  <a:pt x="6020573" y="433285"/>
                  <a:pt x="6016029" y="425376"/>
                  <a:pt x="6011991" y="413596"/>
                </a:cubicBezTo>
                <a:cubicBezTo>
                  <a:pt x="6005260" y="394077"/>
                  <a:pt x="6001474" y="381792"/>
                  <a:pt x="6000632" y="376744"/>
                </a:cubicBezTo>
                <a:cubicBezTo>
                  <a:pt x="5999790" y="371696"/>
                  <a:pt x="6000716" y="367826"/>
                  <a:pt x="6003409" y="365133"/>
                </a:cubicBezTo>
                <a:cubicBezTo>
                  <a:pt x="6005764" y="363450"/>
                  <a:pt x="6007447" y="358402"/>
                  <a:pt x="6008457" y="349989"/>
                </a:cubicBezTo>
                <a:cubicBezTo>
                  <a:pt x="6013842" y="306910"/>
                  <a:pt x="6020068" y="271741"/>
                  <a:pt x="6027136" y="244480"/>
                </a:cubicBezTo>
                <a:cubicBezTo>
                  <a:pt x="6029492" y="235730"/>
                  <a:pt x="6033025" y="225970"/>
                  <a:pt x="6037737" y="215200"/>
                </a:cubicBezTo>
                <a:cubicBezTo>
                  <a:pt x="6040428" y="208806"/>
                  <a:pt x="6041102" y="205020"/>
                  <a:pt x="6039756" y="203842"/>
                </a:cubicBezTo>
                <a:cubicBezTo>
                  <a:pt x="6038410" y="202664"/>
                  <a:pt x="6031342" y="201233"/>
                  <a:pt x="6018554" y="199551"/>
                </a:cubicBezTo>
                <a:cubicBezTo>
                  <a:pt x="5998024" y="196522"/>
                  <a:pt x="5987759" y="191978"/>
                  <a:pt x="5987759" y="185920"/>
                </a:cubicBezTo>
                <a:cubicBezTo>
                  <a:pt x="5987759" y="183228"/>
                  <a:pt x="5989358" y="181461"/>
                  <a:pt x="5992555" y="180620"/>
                </a:cubicBezTo>
                <a:cubicBezTo>
                  <a:pt x="5995752" y="179778"/>
                  <a:pt x="6003746" y="178853"/>
                  <a:pt x="6016534" y="177843"/>
                </a:cubicBezTo>
                <a:cubicBezTo>
                  <a:pt x="6032352" y="177170"/>
                  <a:pt x="6043542" y="175403"/>
                  <a:pt x="6050105" y="172543"/>
                </a:cubicBezTo>
                <a:cubicBezTo>
                  <a:pt x="6056668" y="169682"/>
                  <a:pt x="6063146" y="167242"/>
                  <a:pt x="6069541" y="165223"/>
                </a:cubicBezTo>
                <a:cubicBezTo>
                  <a:pt x="6080646" y="161521"/>
                  <a:pt x="6087546" y="156136"/>
                  <a:pt x="6090238" y="149068"/>
                </a:cubicBezTo>
                <a:cubicBezTo>
                  <a:pt x="6091248" y="146712"/>
                  <a:pt x="6092847" y="145619"/>
                  <a:pt x="6095034" y="145787"/>
                </a:cubicBezTo>
                <a:close/>
                <a:moveTo>
                  <a:pt x="1768937" y="137710"/>
                </a:moveTo>
                <a:cubicBezTo>
                  <a:pt x="1776004" y="137541"/>
                  <a:pt x="1780548" y="138467"/>
                  <a:pt x="1782567" y="140486"/>
                </a:cubicBezTo>
                <a:cubicBezTo>
                  <a:pt x="1786269" y="144188"/>
                  <a:pt x="1785596" y="150751"/>
                  <a:pt x="1780548" y="160174"/>
                </a:cubicBezTo>
                <a:cubicBezTo>
                  <a:pt x="1777182" y="166232"/>
                  <a:pt x="1776004" y="169261"/>
                  <a:pt x="1777014" y="169261"/>
                </a:cubicBezTo>
                <a:cubicBezTo>
                  <a:pt x="1777014" y="169261"/>
                  <a:pt x="1776846" y="169766"/>
                  <a:pt x="1776509" y="170776"/>
                </a:cubicBezTo>
                <a:cubicBezTo>
                  <a:pt x="1776173" y="172122"/>
                  <a:pt x="1775584" y="173720"/>
                  <a:pt x="1774742" y="175571"/>
                </a:cubicBezTo>
                <a:cubicBezTo>
                  <a:pt x="1773901" y="177423"/>
                  <a:pt x="1772976" y="179358"/>
                  <a:pt x="1771966" y="181377"/>
                </a:cubicBezTo>
                <a:cubicBezTo>
                  <a:pt x="1766918" y="191473"/>
                  <a:pt x="1765151" y="197700"/>
                  <a:pt x="1766665" y="200055"/>
                </a:cubicBezTo>
                <a:cubicBezTo>
                  <a:pt x="1768180" y="202411"/>
                  <a:pt x="1773985" y="202411"/>
                  <a:pt x="1784082" y="200055"/>
                </a:cubicBezTo>
                <a:cubicBezTo>
                  <a:pt x="1792496" y="197700"/>
                  <a:pt x="1800657" y="196522"/>
                  <a:pt x="1808566" y="196522"/>
                </a:cubicBezTo>
                <a:cubicBezTo>
                  <a:pt x="1816475" y="196522"/>
                  <a:pt x="1821439" y="197531"/>
                  <a:pt x="1823458" y="199551"/>
                </a:cubicBezTo>
                <a:cubicBezTo>
                  <a:pt x="1825814" y="202243"/>
                  <a:pt x="1826823" y="204262"/>
                  <a:pt x="1826487" y="205609"/>
                </a:cubicBezTo>
                <a:cubicBezTo>
                  <a:pt x="1826151" y="206955"/>
                  <a:pt x="1823963" y="209984"/>
                  <a:pt x="1819924" y="214695"/>
                </a:cubicBezTo>
                <a:cubicBezTo>
                  <a:pt x="1814876" y="220417"/>
                  <a:pt x="1811847" y="225297"/>
                  <a:pt x="1810838" y="229335"/>
                </a:cubicBezTo>
                <a:cubicBezTo>
                  <a:pt x="1809828" y="233374"/>
                  <a:pt x="1808734" y="235393"/>
                  <a:pt x="1807556" y="235393"/>
                </a:cubicBezTo>
                <a:cubicBezTo>
                  <a:pt x="1806378" y="235393"/>
                  <a:pt x="1804275" y="237581"/>
                  <a:pt x="1801246" y="241956"/>
                </a:cubicBezTo>
                <a:cubicBezTo>
                  <a:pt x="1799227" y="244985"/>
                  <a:pt x="1798301" y="246920"/>
                  <a:pt x="1798469" y="247761"/>
                </a:cubicBezTo>
                <a:cubicBezTo>
                  <a:pt x="1798637" y="248603"/>
                  <a:pt x="1799731" y="249697"/>
                  <a:pt x="1801751" y="251043"/>
                </a:cubicBezTo>
                <a:cubicBezTo>
                  <a:pt x="1804779" y="252726"/>
                  <a:pt x="1806715" y="253651"/>
                  <a:pt x="1807556" y="253819"/>
                </a:cubicBezTo>
                <a:cubicBezTo>
                  <a:pt x="1808397" y="253988"/>
                  <a:pt x="1811510" y="256932"/>
                  <a:pt x="1816895" y="262654"/>
                </a:cubicBezTo>
                <a:cubicBezTo>
                  <a:pt x="1820597" y="267029"/>
                  <a:pt x="1822701" y="270142"/>
                  <a:pt x="1823206" y="271993"/>
                </a:cubicBezTo>
                <a:cubicBezTo>
                  <a:pt x="1823711" y="273844"/>
                  <a:pt x="1823290" y="276957"/>
                  <a:pt x="1821944" y="281332"/>
                </a:cubicBezTo>
                <a:cubicBezTo>
                  <a:pt x="1819924" y="287727"/>
                  <a:pt x="1817232" y="292270"/>
                  <a:pt x="1813866" y="294963"/>
                </a:cubicBezTo>
                <a:cubicBezTo>
                  <a:pt x="1809155" y="297992"/>
                  <a:pt x="1799647" y="301525"/>
                  <a:pt x="1785344" y="305564"/>
                </a:cubicBezTo>
                <a:cubicBezTo>
                  <a:pt x="1771041" y="309603"/>
                  <a:pt x="1761701" y="311117"/>
                  <a:pt x="1757326" y="310107"/>
                </a:cubicBezTo>
                <a:cubicBezTo>
                  <a:pt x="1753624" y="309434"/>
                  <a:pt x="1751100" y="309434"/>
                  <a:pt x="1749754" y="310107"/>
                </a:cubicBezTo>
                <a:cubicBezTo>
                  <a:pt x="1748408" y="310780"/>
                  <a:pt x="1746893" y="312631"/>
                  <a:pt x="1745210" y="315660"/>
                </a:cubicBezTo>
                <a:cubicBezTo>
                  <a:pt x="1742854" y="320372"/>
                  <a:pt x="1738816" y="327103"/>
                  <a:pt x="1733095" y="335853"/>
                </a:cubicBezTo>
                <a:cubicBezTo>
                  <a:pt x="1727373" y="344604"/>
                  <a:pt x="1724933" y="349736"/>
                  <a:pt x="1725774" y="351251"/>
                </a:cubicBezTo>
                <a:cubicBezTo>
                  <a:pt x="1726616" y="352765"/>
                  <a:pt x="1725859" y="354868"/>
                  <a:pt x="1723503" y="357561"/>
                </a:cubicBezTo>
                <a:cubicBezTo>
                  <a:pt x="1722157" y="359244"/>
                  <a:pt x="1720810" y="361515"/>
                  <a:pt x="1719464" y="364376"/>
                </a:cubicBezTo>
                <a:cubicBezTo>
                  <a:pt x="1718118" y="367237"/>
                  <a:pt x="1717360" y="369677"/>
                  <a:pt x="1717192" y="371696"/>
                </a:cubicBezTo>
                <a:cubicBezTo>
                  <a:pt x="1717024" y="373715"/>
                  <a:pt x="1717445" y="374893"/>
                  <a:pt x="1718455" y="375230"/>
                </a:cubicBezTo>
                <a:cubicBezTo>
                  <a:pt x="1719801" y="375230"/>
                  <a:pt x="1729056" y="366816"/>
                  <a:pt x="1746220" y="349989"/>
                </a:cubicBezTo>
                <a:cubicBezTo>
                  <a:pt x="1762711" y="333834"/>
                  <a:pt x="1773733" y="323738"/>
                  <a:pt x="1779286" y="319699"/>
                </a:cubicBezTo>
                <a:cubicBezTo>
                  <a:pt x="1784839" y="315660"/>
                  <a:pt x="1789298" y="314482"/>
                  <a:pt x="1792664" y="316165"/>
                </a:cubicBezTo>
                <a:cubicBezTo>
                  <a:pt x="1799058" y="319531"/>
                  <a:pt x="1798722" y="325925"/>
                  <a:pt x="1791654" y="335349"/>
                </a:cubicBezTo>
                <a:cubicBezTo>
                  <a:pt x="1787279" y="340733"/>
                  <a:pt x="1785596" y="344099"/>
                  <a:pt x="1786606" y="345445"/>
                </a:cubicBezTo>
                <a:cubicBezTo>
                  <a:pt x="1787615" y="347128"/>
                  <a:pt x="1778529" y="356972"/>
                  <a:pt x="1759346" y="374977"/>
                </a:cubicBezTo>
                <a:cubicBezTo>
                  <a:pt x="1740162" y="392983"/>
                  <a:pt x="1729224" y="401985"/>
                  <a:pt x="1726532" y="401985"/>
                </a:cubicBezTo>
                <a:cubicBezTo>
                  <a:pt x="1723503" y="401985"/>
                  <a:pt x="1721568" y="402743"/>
                  <a:pt x="1720726" y="404257"/>
                </a:cubicBezTo>
                <a:cubicBezTo>
                  <a:pt x="1719885" y="405772"/>
                  <a:pt x="1720137" y="409979"/>
                  <a:pt x="1721483" y="416878"/>
                </a:cubicBezTo>
                <a:cubicBezTo>
                  <a:pt x="1722830" y="423777"/>
                  <a:pt x="1724344" y="427900"/>
                  <a:pt x="1726027" y="429246"/>
                </a:cubicBezTo>
                <a:cubicBezTo>
                  <a:pt x="1727373" y="430592"/>
                  <a:pt x="1734777" y="430424"/>
                  <a:pt x="1748239" y="428741"/>
                </a:cubicBezTo>
                <a:cubicBezTo>
                  <a:pt x="1761701" y="427058"/>
                  <a:pt x="1769610" y="425207"/>
                  <a:pt x="1771966" y="423188"/>
                </a:cubicBezTo>
                <a:cubicBezTo>
                  <a:pt x="1774322" y="421505"/>
                  <a:pt x="1776341" y="414943"/>
                  <a:pt x="1778024" y="403500"/>
                </a:cubicBezTo>
                <a:cubicBezTo>
                  <a:pt x="1780043" y="390375"/>
                  <a:pt x="1783240" y="377501"/>
                  <a:pt x="1787615" y="364881"/>
                </a:cubicBezTo>
                <a:cubicBezTo>
                  <a:pt x="1791991" y="352260"/>
                  <a:pt x="1795356" y="345950"/>
                  <a:pt x="1797712" y="345950"/>
                </a:cubicBezTo>
                <a:cubicBezTo>
                  <a:pt x="1800741" y="345950"/>
                  <a:pt x="1802340" y="352849"/>
                  <a:pt x="1802508" y="366648"/>
                </a:cubicBezTo>
                <a:cubicBezTo>
                  <a:pt x="1802676" y="380446"/>
                  <a:pt x="1804779" y="387346"/>
                  <a:pt x="1808818" y="387346"/>
                </a:cubicBezTo>
                <a:cubicBezTo>
                  <a:pt x="1811174" y="387346"/>
                  <a:pt x="1812352" y="388523"/>
                  <a:pt x="1812352" y="390879"/>
                </a:cubicBezTo>
                <a:cubicBezTo>
                  <a:pt x="1812352" y="394918"/>
                  <a:pt x="1814539" y="399714"/>
                  <a:pt x="1818915" y="405267"/>
                </a:cubicBezTo>
                <a:cubicBezTo>
                  <a:pt x="1823290" y="410820"/>
                  <a:pt x="1828002" y="414774"/>
                  <a:pt x="1833050" y="417130"/>
                </a:cubicBezTo>
                <a:cubicBezTo>
                  <a:pt x="1839781" y="420496"/>
                  <a:pt x="1846175" y="424618"/>
                  <a:pt x="1852233" y="429498"/>
                </a:cubicBezTo>
                <a:cubicBezTo>
                  <a:pt x="1858291" y="434378"/>
                  <a:pt x="1861320" y="437744"/>
                  <a:pt x="1861320" y="439595"/>
                </a:cubicBezTo>
                <a:cubicBezTo>
                  <a:pt x="1861320" y="441446"/>
                  <a:pt x="1860647" y="443549"/>
                  <a:pt x="1859301" y="445905"/>
                </a:cubicBezTo>
                <a:cubicBezTo>
                  <a:pt x="1858291" y="447925"/>
                  <a:pt x="1853159" y="450112"/>
                  <a:pt x="1843904" y="452468"/>
                </a:cubicBezTo>
                <a:cubicBezTo>
                  <a:pt x="1834648" y="454824"/>
                  <a:pt x="1825814" y="456338"/>
                  <a:pt x="1817400" y="457011"/>
                </a:cubicBezTo>
                <a:cubicBezTo>
                  <a:pt x="1809323" y="457685"/>
                  <a:pt x="1803602" y="459031"/>
                  <a:pt x="1800236" y="461050"/>
                </a:cubicBezTo>
                <a:cubicBezTo>
                  <a:pt x="1795524" y="463406"/>
                  <a:pt x="1783324" y="465004"/>
                  <a:pt x="1763637" y="465846"/>
                </a:cubicBezTo>
                <a:cubicBezTo>
                  <a:pt x="1743948" y="466687"/>
                  <a:pt x="1731243" y="465930"/>
                  <a:pt x="1725522" y="463574"/>
                </a:cubicBezTo>
                <a:cubicBezTo>
                  <a:pt x="1722493" y="462564"/>
                  <a:pt x="1717192" y="457937"/>
                  <a:pt x="1709620" y="449691"/>
                </a:cubicBezTo>
                <a:cubicBezTo>
                  <a:pt x="1702048" y="441446"/>
                  <a:pt x="1696831" y="434631"/>
                  <a:pt x="1693971" y="429246"/>
                </a:cubicBezTo>
                <a:cubicBezTo>
                  <a:pt x="1691110" y="423861"/>
                  <a:pt x="1688165" y="420832"/>
                  <a:pt x="1685136" y="420159"/>
                </a:cubicBezTo>
                <a:cubicBezTo>
                  <a:pt x="1682107" y="419486"/>
                  <a:pt x="1680509" y="418561"/>
                  <a:pt x="1680340" y="417383"/>
                </a:cubicBezTo>
                <a:cubicBezTo>
                  <a:pt x="1680172" y="416205"/>
                  <a:pt x="1681434" y="414101"/>
                  <a:pt x="1684126" y="411072"/>
                </a:cubicBezTo>
                <a:cubicBezTo>
                  <a:pt x="1686482" y="408043"/>
                  <a:pt x="1687492" y="400639"/>
                  <a:pt x="1687155" y="388860"/>
                </a:cubicBezTo>
                <a:cubicBezTo>
                  <a:pt x="1686819" y="381456"/>
                  <a:pt x="1687155" y="375735"/>
                  <a:pt x="1688165" y="371696"/>
                </a:cubicBezTo>
                <a:cubicBezTo>
                  <a:pt x="1689175" y="367657"/>
                  <a:pt x="1691194" y="362273"/>
                  <a:pt x="1694223" y="355542"/>
                </a:cubicBezTo>
                <a:cubicBezTo>
                  <a:pt x="1699271" y="345109"/>
                  <a:pt x="1703646" y="337704"/>
                  <a:pt x="1707348" y="333329"/>
                </a:cubicBezTo>
                <a:lnTo>
                  <a:pt x="1724008" y="314651"/>
                </a:lnTo>
                <a:cubicBezTo>
                  <a:pt x="1728383" y="308929"/>
                  <a:pt x="1731075" y="305143"/>
                  <a:pt x="1732085" y="303292"/>
                </a:cubicBezTo>
                <a:cubicBezTo>
                  <a:pt x="1733095" y="301441"/>
                  <a:pt x="1732758" y="299843"/>
                  <a:pt x="1731075" y="298496"/>
                </a:cubicBezTo>
                <a:cubicBezTo>
                  <a:pt x="1729056" y="296814"/>
                  <a:pt x="1725774" y="292438"/>
                  <a:pt x="1721231" y="285371"/>
                </a:cubicBezTo>
                <a:cubicBezTo>
                  <a:pt x="1716688" y="278303"/>
                  <a:pt x="1714416" y="274012"/>
                  <a:pt x="1714416" y="272498"/>
                </a:cubicBezTo>
                <a:cubicBezTo>
                  <a:pt x="1714416" y="270983"/>
                  <a:pt x="1712733" y="266861"/>
                  <a:pt x="1709368" y="260130"/>
                </a:cubicBezTo>
                <a:cubicBezTo>
                  <a:pt x="1706675" y="255418"/>
                  <a:pt x="1705329" y="251379"/>
                  <a:pt x="1705329" y="248014"/>
                </a:cubicBezTo>
                <a:cubicBezTo>
                  <a:pt x="1705329" y="244648"/>
                  <a:pt x="1706339" y="238590"/>
                  <a:pt x="1708358" y="229840"/>
                </a:cubicBezTo>
                <a:cubicBezTo>
                  <a:pt x="1709031" y="227484"/>
                  <a:pt x="1709199" y="225886"/>
                  <a:pt x="1708863" y="225044"/>
                </a:cubicBezTo>
                <a:cubicBezTo>
                  <a:pt x="1708527" y="224203"/>
                  <a:pt x="1707685" y="223951"/>
                  <a:pt x="1706339" y="224287"/>
                </a:cubicBezTo>
                <a:cubicBezTo>
                  <a:pt x="1703983" y="224624"/>
                  <a:pt x="1701038" y="226306"/>
                  <a:pt x="1697505" y="229335"/>
                </a:cubicBezTo>
                <a:cubicBezTo>
                  <a:pt x="1693971" y="232364"/>
                  <a:pt x="1692624" y="234468"/>
                  <a:pt x="1693466" y="235646"/>
                </a:cubicBezTo>
                <a:cubicBezTo>
                  <a:pt x="1694307" y="236824"/>
                  <a:pt x="1690184" y="241788"/>
                  <a:pt x="1681098" y="250538"/>
                </a:cubicBezTo>
                <a:cubicBezTo>
                  <a:pt x="1671338" y="259961"/>
                  <a:pt x="1663092" y="269217"/>
                  <a:pt x="1656361" y="278303"/>
                </a:cubicBezTo>
                <a:cubicBezTo>
                  <a:pt x="1649630" y="287390"/>
                  <a:pt x="1646433" y="293448"/>
                  <a:pt x="1646769" y="296477"/>
                </a:cubicBezTo>
                <a:cubicBezTo>
                  <a:pt x="1647443" y="299843"/>
                  <a:pt x="1647948" y="309939"/>
                  <a:pt x="1648284" y="326767"/>
                </a:cubicBezTo>
                <a:cubicBezTo>
                  <a:pt x="1648620" y="343594"/>
                  <a:pt x="1649630" y="359412"/>
                  <a:pt x="1651313" y="374220"/>
                </a:cubicBezTo>
                <a:cubicBezTo>
                  <a:pt x="1652659" y="388019"/>
                  <a:pt x="1652407" y="402659"/>
                  <a:pt x="1650556" y="418140"/>
                </a:cubicBezTo>
                <a:cubicBezTo>
                  <a:pt x="1648705" y="433621"/>
                  <a:pt x="1645928" y="444223"/>
                  <a:pt x="1642226" y="449944"/>
                </a:cubicBezTo>
                <a:cubicBezTo>
                  <a:pt x="1638860" y="454656"/>
                  <a:pt x="1634401" y="457685"/>
                  <a:pt x="1628848" y="459031"/>
                </a:cubicBezTo>
                <a:cubicBezTo>
                  <a:pt x="1623295" y="460377"/>
                  <a:pt x="1618331" y="459536"/>
                  <a:pt x="1613956" y="456507"/>
                </a:cubicBezTo>
                <a:cubicBezTo>
                  <a:pt x="1609917" y="453478"/>
                  <a:pt x="1604701" y="450617"/>
                  <a:pt x="1598306" y="447925"/>
                </a:cubicBezTo>
                <a:cubicBezTo>
                  <a:pt x="1593595" y="445569"/>
                  <a:pt x="1588883" y="442287"/>
                  <a:pt x="1584171" y="438080"/>
                </a:cubicBezTo>
                <a:cubicBezTo>
                  <a:pt x="1579460" y="433874"/>
                  <a:pt x="1577104" y="430761"/>
                  <a:pt x="1577104" y="428741"/>
                </a:cubicBezTo>
                <a:cubicBezTo>
                  <a:pt x="1577104" y="427395"/>
                  <a:pt x="1575757" y="425207"/>
                  <a:pt x="1573065" y="422178"/>
                </a:cubicBezTo>
                <a:cubicBezTo>
                  <a:pt x="1556238" y="405014"/>
                  <a:pt x="1546478" y="387850"/>
                  <a:pt x="1543785" y="370686"/>
                </a:cubicBezTo>
                <a:cubicBezTo>
                  <a:pt x="1542776" y="364292"/>
                  <a:pt x="1543281" y="356383"/>
                  <a:pt x="1545300" y="346960"/>
                </a:cubicBezTo>
                <a:cubicBezTo>
                  <a:pt x="1547319" y="337536"/>
                  <a:pt x="1549675" y="331310"/>
                  <a:pt x="1552367" y="328281"/>
                </a:cubicBezTo>
                <a:cubicBezTo>
                  <a:pt x="1555733" y="324579"/>
                  <a:pt x="1557415" y="322139"/>
                  <a:pt x="1557415" y="320961"/>
                </a:cubicBezTo>
                <a:cubicBezTo>
                  <a:pt x="1557415" y="319783"/>
                  <a:pt x="1561201" y="317343"/>
                  <a:pt x="1568774" y="313641"/>
                </a:cubicBezTo>
                <a:cubicBezTo>
                  <a:pt x="1576347" y="309939"/>
                  <a:pt x="1585012" y="308761"/>
                  <a:pt x="1594772" y="310107"/>
                </a:cubicBezTo>
                <a:cubicBezTo>
                  <a:pt x="1603523" y="310780"/>
                  <a:pt x="1608823" y="309939"/>
                  <a:pt x="1610675" y="307583"/>
                </a:cubicBezTo>
                <a:cubicBezTo>
                  <a:pt x="1612526" y="305227"/>
                  <a:pt x="1612778" y="298328"/>
                  <a:pt x="1611432" y="286885"/>
                </a:cubicBezTo>
                <a:cubicBezTo>
                  <a:pt x="1609076" y="267366"/>
                  <a:pt x="1606551" y="257606"/>
                  <a:pt x="1603860" y="257606"/>
                </a:cubicBezTo>
                <a:cubicBezTo>
                  <a:pt x="1599148" y="257606"/>
                  <a:pt x="1593090" y="260971"/>
                  <a:pt x="1585686" y="267702"/>
                </a:cubicBezTo>
                <a:cubicBezTo>
                  <a:pt x="1570204" y="281501"/>
                  <a:pt x="1562464" y="287222"/>
                  <a:pt x="1562464" y="284866"/>
                </a:cubicBezTo>
                <a:cubicBezTo>
                  <a:pt x="1562464" y="283183"/>
                  <a:pt x="1563558" y="281501"/>
                  <a:pt x="1565745" y="279818"/>
                </a:cubicBezTo>
                <a:cubicBezTo>
                  <a:pt x="1567933" y="278135"/>
                  <a:pt x="1570878" y="273760"/>
                  <a:pt x="1574580" y="266692"/>
                </a:cubicBezTo>
                <a:cubicBezTo>
                  <a:pt x="1579291" y="257269"/>
                  <a:pt x="1583666" y="250959"/>
                  <a:pt x="1587705" y="247761"/>
                </a:cubicBezTo>
                <a:cubicBezTo>
                  <a:pt x="1591743" y="244564"/>
                  <a:pt x="1597129" y="242966"/>
                  <a:pt x="1603860" y="242966"/>
                </a:cubicBezTo>
                <a:cubicBezTo>
                  <a:pt x="1610927" y="242966"/>
                  <a:pt x="1617490" y="244901"/>
                  <a:pt x="1623548" y="248771"/>
                </a:cubicBezTo>
                <a:cubicBezTo>
                  <a:pt x="1629606" y="252641"/>
                  <a:pt x="1634149" y="257774"/>
                  <a:pt x="1637178" y="264168"/>
                </a:cubicBezTo>
                <a:lnTo>
                  <a:pt x="1641721" y="273255"/>
                </a:lnTo>
                <a:lnTo>
                  <a:pt x="1684126" y="229335"/>
                </a:lnTo>
                <a:cubicBezTo>
                  <a:pt x="1712397" y="200055"/>
                  <a:pt x="1726532" y="184490"/>
                  <a:pt x="1726532" y="182639"/>
                </a:cubicBezTo>
                <a:cubicBezTo>
                  <a:pt x="1726532" y="180788"/>
                  <a:pt x="1728214" y="178011"/>
                  <a:pt x="1731580" y="174309"/>
                </a:cubicBezTo>
                <a:cubicBezTo>
                  <a:pt x="1734945" y="170607"/>
                  <a:pt x="1736628" y="166905"/>
                  <a:pt x="1736628" y="163203"/>
                </a:cubicBezTo>
                <a:cubicBezTo>
                  <a:pt x="1736628" y="160174"/>
                  <a:pt x="1738227" y="156388"/>
                  <a:pt x="1741424" y="151845"/>
                </a:cubicBezTo>
                <a:cubicBezTo>
                  <a:pt x="1744621" y="147301"/>
                  <a:pt x="1747230" y="145030"/>
                  <a:pt x="1749249" y="145030"/>
                </a:cubicBezTo>
                <a:cubicBezTo>
                  <a:pt x="1750595" y="145030"/>
                  <a:pt x="1752615" y="143683"/>
                  <a:pt x="1755307" y="140991"/>
                </a:cubicBezTo>
                <a:cubicBezTo>
                  <a:pt x="1757326" y="138972"/>
                  <a:pt x="1761870" y="137878"/>
                  <a:pt x="1768937" y="137710"/>
                </a:cubicBezTo>
                <a:close/>
                <a:moveTo>
                  <a:pt x="2313959" y="137015"/>
                </a:moveTo>
                <a:cubicBezTo>
                  <a:pt x="2311645" y="136384"/>
                  <a:pt x="2309100" y="136448"/>
                  <a:pt x="2306323" y="137205"/>
                </a:cubicBezTo>
                <a:cubicBezTo>
                  <a:pt x="2300770" y="138719"/>
                  <a:pt x="2291936" y="143515"/>
                  <a:pt x="2279820" y="151592"/>
                </a:cubicBezTo>
                <a:cubicBezTo>
                  <a:pt x="2273089" y="155631"/>
                  <a:pt x="2268377" y="158828"/>
                  <a:pt x="2265685" y="161184"/>
                </a:cubicBezTo>
                <a:cubicBezTo>
                  <a:pt x="2262992" y="163540"/>
                  <a:pt x="2261983" y="165223"/>
                  <a:pt x="2262656" y="166232"/>
                </a:cubicBezTo>
                <a:cubicBezTo>
                  <a:pt x="2264675" y="168925"/>
                  <a:pt x="2266779" y="174478"/>
                  <a:pt x="2268966" y="182891"/>
                </a:cubicBezTo>
                <a:cubicBezTo>
                  <a:pt x="2271154" y="191305"/>
                  <a:pt x="2272079" y="197363"/>
                  <a:pt x="2271743" y="201065"/>
                </a:cubicBezTo>
                <a:cubicBezTo>
                  <a:pt x="2271406" y="206450"/>
                  <a:pt x="2272584" y="209142"/>
                  <a:pt x="2275276" y="209142"/>
                </a:cubicBezTo>
                <a:cubicBezTo>
                  <a:pt x="2277969" y="209142"/>
                  <a:pt x="2279820" y="209984"/>
                  <a:pt x="2280829" y="211666"/>
                </a:cubicBezTo>
                <a:cubicBezTo>
                  <a:pt x="2281839" y="213349"/>
                  <a:pt x="2287056" y="215032"/>
                  <a:pt x="2296479" y="216715"/>
                </a:cubicBezTo>
                <a:cubicBezTo>
                  <a:pt x="2303210" y="218061"/>
                  <a:pt x="2308595" y="219996"/>
                  <a:pt x="2312633" y="222520"/>
                </a:cubicBezTo>
                <a:cubicBezTo>
                  <a:pt x="2316672" y="225044"/>
                  <a:pt x="2318860" y="227821"/>
                  <a:pt x="2319196" y="230850"/>
                </a:cubicBezTo>
                <a:cubicBezTo>
                  <a:pt x="2319196" y="232196"/>
                  <a:pt x="2317598" y="234299"/>
                  <a:pt x="2314400" y="237160"/>
                </a:cubicBezTo>
                <a:cubicBezTo>
                  <a:pt x="2311203" y="240021"/>
                  <a:pt x="2308763" y="241451"/>
                  <a:pt x="2307081" y="241451"/>
                </a:cubicBezTo>
                <a:cubicBezTo>
                  <a:pt x="2305061" y="241451"/>
                  <a:pt x="2303799" y="242040"/>
                  <a:pt x="2303294" y="243218"/>
                </a:cubicBezTo>
                <a:cubicBezTo>
                  <a:pt x="2302789" y="244396"/>
                  <a:pt x="2299003" y="246668"/>
                  <a:pt x="2291936" y="250033"/>
                </a:cubicBezTo>
                <a:cubicBezTo>
                  <a:pt x="2284868" y="253399"/>
                  <a:pt x="2281334" y="255755"/>
                  <a:pt x="2281334" y="257101"/>
                </a:cubicBezTo>
                <a:cubicBezTo>
                  <a:pt x="2281334" y="258110"/>
                  <a:pt x="2283690" y="261055"/>
                  <a:pt x="2288402" y="265935"/>
                </a:cubicBezTo>
                <a:cubicBezTo>
                  <a:pt x="2293114" y="270815"/>
                  <a:pt x="2297657" y="275106"/>
                  <a:pt x="2302032" y="278808"/>
                </a:cubicBezTo>
                <a:cubicBezTo>
                  <a:pt x="2307754" y="283520"/>
                  <a:pt x="2304893" y="290419"/>
                  <a:pt x="2293450" y="299506"/>
                </a:cubicBezTo>
                <a:cubicBezTo>
                  <a:pt x="2285373" y="305564"/>
                  <a:pt x="2280661" y="308593"/>
                  <a:pt x="2279315" y="308593"/>
                </a:cubicBezTo>
                <a:cubicBezTo>
                  <a:pt x="2277969" y="308593"/>
                  <a:pt x="2276875" y="311201"/>
                  <a:pt x="2276034" y="316418"/>
                </a:cubicBezTo>
                <a:cubicBezTo>
                  <a:pt x="2275192" y="321634"/>
                  <a:pt x="2274940" y="326262"/>
                  <a:pt x="2275276" y="330300"/>
                </a:cubicBezTo>
                <a:cubicBezTo>
                  <a:pt x="2275613" y="333666"/>
                  <a:pt x="2277127" y="336106"/>
                  <a:pt x="2279820" y="337620"/>
                </a:cubicBezTo>
                <a:cubicBezTo>
                  <a:pt x="2282512" y="339135"/>
                  <a:pt x="2287056" y="339892"/>
                  <a:pt x="2293450" y="339892"/>
                </a:cubicBezTo>
                <a:cubicBezTo>
                  <a:pt x="2301527" y="339892"/>
                  <a:pt x="2306912" y="337957"/>
                  <a:pt x="2309604" y="334087"/>
                </a:cubicBezTo>
                <a:cubicBezTo>
                  <a:pt x="2312297" y="330216"/>
                  <a:pt x="2314653" y="321213"/>
                  <a:pt x="2316672" y="307078"/>
                </a:cubicBezTo>
                <a:cubicBezTo>
                  <a:pt x="2318355" y="292607"/>
                  <a:pt x="2320374" y="277125"/>
                  <a:pt x="2322730" y="260634"/>
                </a:cubicBezTo>
                <a:cubicBezTo>
                  <a:pt x="2325086" y="244144"/>
                  <a:pt x="2326769" y="224287"/>
                  <a:pt x="2327778" y="201065"/>
                </a:cubicBezTo>
                <a:cubicBezTo>
                  <a:pt x="2328451" y="182891"/>
                  <a:pt x="2328283" y="169345"/>
                  <a:pt x="2327273" y="160427"/>
                </a:cubicBezTo>
                <a:cubicBezTo>
                  <a:pt x="2326264" y="151508"/>
                  <a:pt x="2323908" y="145030"/>
                  <a:pt x="2320206" y="140991"/>
                </a:cubicBezTo>
                <a:cubicBezTo>
                  <a:pt x="2318355" y="138972"/>
                  <a:pt x="2316272" y="137647"/>
                  <a:pt x="2313959" y="137015"/>
                </a:cubicBezTo>
                <a:close/>
                <a:moveTo>
                  <a:pt x="2287645" y="135690"/>
                </a:moveTo>
                <a:cubicBezTo>
                  <a:pt x="2286803" y="134849"/>
                  <a:pt x="2285373" y="135101"/>
                  <a:pt x="2283353" y="136448"/>
                </a:cubicBezTo>
                <a:cubicBezTo>
                  <a:pt x="2281334" y="137794"/>
                  <a:pt x="2280661" y="138888"/>
                  <a:pt x="2281334" y="139729"/>
                </a:cubicBezTo>
                <a:cubicBezTo>
                  <a:pt x="2282007" y="140570"/>
                  <a:pt x="2283438" y="140318"/>
                  <a:pt x="2285625" y="138972"/>
                </a:cubicBezTo>
                <a:cubicBezTo>
                  <a:pt x="2287813" y="137625"/>
                  <a:pt x="2288486" y="136532"/>
                  <a:pt x="2287645" y="135690"/>
                </a:cubicBezTo>
                <a:close/>
                <a:moveTo>
                  <a:pt x="6219474" y="129885"/>
                </a:moveTo>
                <a:cubicBezTo>
                  <a:pt x="6221493" y="129548"/>
                  <a:pt x="6225868" y="129548"/>
                  <a:pt x="6232599" y="129885"/>
                </a:cubicBezTo>
                <a:cubicBezTo>
                  <a:pt x="6242696" y="130894"/>
                  <a:pt x="6250016" y="132241"/>
                  <a:pt x="6254559" y="133923"/>
                </a:cubicBezTo>
                <a:cubicBezTo>
                  <a:pt x="6259102" y="135606"/>
                  <a:pt x="6262636" y="138888"/>
                  <a:pt x="6265160" y="143768"/>
                </a:cubicBezTo>
                <a:cubicBezTo>
                  <a:pt x="6267684" y="148647"/>
                  <a:pt x="6268105" y="152770"/>
                  <a:pt x="6266422" y="156136"/>
                </a:cubicBezTo>
                <a:cubicBezTo>
                  <a:pt x="6263730" y="161857"/>
                  <a:pt x="6261711" y="174982"/>
                  <a:pt x="6260364" y="195512"/>
                </a:cubicBezTo>
                <a:cubicBezTo>
                  <a:pt x="6260028" y="198878"/>
                  <a:pt x="6259018" y="201233"/>
                  <a:pt x="6257336" y="202580"/>
                </a:cubicBezTo>
                <a:cubicBezTo>
                  <a:pt x="6256662" y="203253"/>
                  <a:pt x="6257504" y="203589"/>
                  <a:pt x="6259860" y="203589"/>
                </a:cubicBezTo>
                <a:cubicBezTo>
                  <a:pt x="6263898" y="203253"/>
                  <a:pt x="6275004" y="201738"/>
                  <a:pt x="6293178" y="199046"/>
                </a:cubicBezTo>
                <a:lnTo>
                  <a:pt x="6308828" y="197027"/>
                </a:lnTo>
                <a:lnTo>
                  <a:pt x="6334574" y="209647"/>
                </a:lnTo>
                <a:cubicBezTo>
                  <a:pt x="6351738" y="218061"/>
                  <a:pt x="6363012" y="225128"/>
                  <a:pt x="6368397" y="230850"/>
                </a:cubicBezTo>
                <a:cubicBezTo>
                  <a:pt x="6373108" y="235562"/>
                  <a:pt x="6378241" y="243134"/>
                  <a:pt x="6383794" y="253567"/>
                </a:cubicBezTo>
                <a:cubicBezTo>
                  <a:pt x="6389348" y="264000"/>
                  <a:pt x="6392796" y="272582"/>
                  <a:pt x="6394143" y="279313"/>
                </a:cubicBezTo>
                <a:cubicBezTo>
                  <a:pt x="6395490" y="285707"/>
                  <a:pt x="6394143" y="299506"/>
                  <a:pt x="6390104" y="320709"/>
                </a:cubicBezTo>
                <a:cubicBezTo>
                  <a:pt x="6386066" y="341911"/>
                  <a:pt x="6382028" y="356551"/>
                  <a:pt x="6377989" y="364628"/>
                </a:cubicBezTo>
                <a:cubicBezTo>
                  <a:pt x="6374960" y="370350"/>
                  <a:pt x="6373446" y="374388"/>
                  <a:pt x="6373446" y="376744"/>
                </a:cubicBezTo>
                <a:cubicBezTo>
                  <a:pt x="6373446" y="379100"/>
                  <a:pt x="6370837" y="385326"/>
                  <a:pt x="6365620" y="395423"/>
                </a:cubicBezTo>
                <a:cubicBezTo>
                  <a:pt x="6360404" y="405519"/>
                  <a:pt x="6356282" y="412587"/>
                  <a:pt x="6353252" y="416625"/>
                </a:cubicBezTo>
                <a:cubicBezTo>
                  <a:pt x="6348878" y="421337"/>
                  <a:pt x="6346270" y="425292"/>
                  <a:pt x="6345428" y="428489"/>
                </a:cubicBezTo>
                <a:cubicBezTo>
                  <a:pt x="6344586" y="431686"/>
                  <a:pt x="6342988" y="433285"/>
                  <a:pt x="6340632" y="433285"/>
                </a:cubicBezTo>
                <a:cubicBezTo>
                  <a:pt x="6338276" y="433285"/>
                  <a:pt x="6337098" y="434378"/>
                  <a:pt x="6337098" y="436566"/>
                </a:cubicBezTo>
                <a:cubicBezTo>
                  <a:pt x="6337098" y="438754"/>
                  <a:pt x="6334994" y="442287"/>
                  <a:pt x="6330788" y="447167"/>
                </a:cubicBezTo>
                <a:cubicBezTo>
                  <a:pt x="6326581" y="452047"/>
                  <a:pt x="6324477" y="454992"/>
                  <a:pt x="6324477" y="456002"/>
                </a:cubicBezTo>
                <a:cubicBezTo>
                  <a:pt x="6324477" y="457348"/>
                  <a:pt x="6318840" y="463153"/>
                  <a:pt x="6307566" y="473418"/>
                </a:cubicBezTo>
                <a:cubicBezTo>
                  <a:pt x="6296292" y="483683"/>
                  <a:pt x="6288466" y="490162"/>
                  <a:pt x="6284091" y="492854"/>
                </a:cubicBezTo>
                <a:cubicBezTo>
                  <a:pt x="6281399" y="494200"/>
                  <a:pt x="6277781" y="493864"/>
                  <a:pt x="6273238" y="491844"/>
                </a:cubicBezTo>
                <a:cubicBezTo>
                  <a:pt x="6268694" y="489825"/>
                  <a:pt x="6264908" y="486796"/>
                  <a:pt x="6261879" y="482757"/>
                </a:cubicBezTo>
                <a:cubicBezTo>
                  <a:pt x="6258514" y="478382"/>
                  <a:pt x="6256830" y="473082"/>
                  <a:pt x="6256830" y="466855"/>
                </a:cubicBezTo>
                <a:cubicBezTo>
                  <a:pt x="6256830" y="460629"/>
                  <a:pt x="6255990" y="456507"/>
                  <a:pt x="6254307" y="454487"/>
                </a:cubicBezTo>
                <a:cubicBezTo>
                  <a:pt x="6252960" y="452805"/>
                  <a:pt x="6250352" y="446242"/>
                  <a:pt x="6246482" y="434799"/>
                </a:cubicBezTo>
                <a:cubicBezTo>
                  <a:pt x="6242611" y="423356"/>
                  <a:pt x="6240844" y="416457"/>
                  <a:pt x="6241181" y="414101"/>
                </a:cubicBezTo>
                <a:cubicBezTo>
                  <a:pt x="6241518" y="408380"/>
                  <a:pt x="6236974" y="397610"/>
                  <a:pt x="6227551" y="381792"/>
                </a:cubicBezTo>
                <a:cubicBezTo>
                  <a:pt x="6222502" y="372706"/>
                  <a:pt x="6219979" y="367237"/>
                  <a:pt x="6219979" y="365386"/>
                </a:cubicBezTo>
                <a:cubicBezTo>
                  <a:pt x="6219979" y="363535"/>
                  <a:pt x="6217791" y="359833"/>
                  <a:pt x="6213416" y="354280"/>
                </a:cubicBezTo>
                <a:cubicBezTo>
                  <a:pt x="6209040" y="348726"/>
                  <a:pt x="6206516" y="341238"/>
                  <a:pt x="6205844" y="331815"/>
                </a:cubicBezTo>
                <a:cubicBezTo>
                  <a:pt x="6205170" y="323065"/>
                  <a:pt x="6205928" y="317427"/>
                  <a:pt x="6208115" y="314903"/>
                </a:cubicBezTo>
                <a:cubicBezTo>
                  <a:pt x="6210302" y="312379"/>
                  <a:pt x="6216782" y="309939"/>
                  <a:pt x="6227551" y="307583"/>
                </a:cubicBezTo>
                <a:cubicBezTo>
                  <a:pt x="6245052" y="303881"/>
                  <a:pt x="6257672" y="303881"/>
                  <a:pt x="6265412" y="307583"/>
                </a:cubicBezTo>
                <a:cubicBezTo>
                  <a:pt x="6270124" y="309939"/>
                  <a:pt x="6275677" y="312463"/>
                  <a:pt x="6282072" y="315156"/>
                </a:cubicBezTo>
                <a:cubicBezTo>
                  <a:pt x="6288466" y="317848"/>
                  <a:pt x="6294020" y="321045"/>
                  <a:pt x="6298732" y="324747"/>
                </a:cubicBezTo>
                <a:cubicBezTo>
                  <a:pt x="6301760" y="327440"/>
                  <a:pt x="6303527" y="329459"/>
                  <a:pt x="6304032" y="330805"/>
                </a:cubicBezTo>
                <a:cubicBezTo>
                  <a:pt x="6304537" y="332151"/>
                  <a:pt x="6304284" y="334339"/>
                  <a:pt x="6303275" y="337368"/>
                </a:cubicBezTo>
                <a:cubicBezTo>
                  <a:pt x="6301928" y="341406"/>
                  <a:pt x="6299236" y="343426"/>
                  <a:pt x="6295198" y="343426"/>
                </a:cubicBezTo>
                <a:cubicBezTo>
                  <a:pt x="6291158" y="343426"/>
                  <a:pt x="6283923" y="341575"/>
                  <a:pt x="6273490" y="337873"/>
                </a:cubicBezTo>
                <a:cubicBezTo>
                  <a:pt x="6264404" y="334507"/>
                  <a:pt x="6257252" y="332404"/>
                  <a:pt x="6252035" y="331562"/>
                </a:cubicBezTo>
                <a:cubicBezTo>
                  <a:pt x="6246818" y="330721"/>
                  <a:pt x="6243790" y="329627"/>
                  <a:pt x="6242948" y="328281"/>
                </a:cubicBezTo>
                <a:cubicBezTo>
                  <a:pt x="6242106" y="326935"/>
                  <a:pt x="6238068" y="326262"/>
                  <a:pt x="6230832" y="326262"/>
                </a:cubicBezTo>
                <a:cubicBezTo>
                  <a:pt x="6223596" y="326262"/>
                  <a:pt x="6219979" y="325420"/>
                  <a:pt x="6219979" y="323738"/>
                </a:cubicBezTo>
                <a:cubicBezTo>
                  <a:pt x="6219979" y="322055"/>
                  <a:pt x="6219137" y="321213"/>
                  <a:pt x="6217454" y="321213"/>
                </a:cubicBezTo>
                <a:cubicBezTo>
                  <a:pt x="6215772" y="321213"/>
                  <a:pt x="6214930" y="324747"/>
                  <a:pt x="6214930" y="331815"/>
                </a:cubicBezTo>
                <a:cubicBezTo>
                  <a:pt x="6214930" y="336527"/>
                  <a:pt x="6215856" y="340313"/>
                  <a:pt x="6217707" y="343173"/>
                </a:cubicBezTo>
                <a:cubicBezTo>
                  <a:pt x="6219558" y="346034"/>
                  <a:pt x="6224690" y="351503"/>
                  <a:pt x="6233104" y="359580"/>
                </a:cubicBezTo>
                <a:cubicBezTo>
                  <a:pt x="6245220" y="371359"/>
                  <a:pt x="6252203" y="377249"/>
                  <a:pt x="6254054" y="377249"/>
                </a:cubicBezTo>
                <a:cubicBezTo>
                  <a:pt x="6255906" y="377249"/>
                  <a:pt x="6258682" y="379184"/>
                  <a:pt x="6262384" y="383055"/>
                </a:cubicBezTo>
                <a:cubicBezTo>
                  <a:pt x="6266086" y="386925"/>
                  <a:pt x="6269788" y="389870"/>
                  <a:pt x="6273490" y="391889"/>
                </a:cubicBezTo>
                <a:cubicBezTo>
                  <a:pt x="6277192" y="393908"/>
                  <a:pt x="6278370" y="396264"/>
                  <a:pt x="6277024" y="398957"/>
                </a:cubicBezTo>
                <a:cubicBezTo>
                  <a:pt x="6275677" y="402322"/>
                  <a:pt x="6275004" y="404594"/>
                  <a:pt x="6275004" y="405772"/>
                </a:cubicBezTo>
                <a:cubicBezTo>
                  <a:pt x="6275004" y="406950"/>
                  <a:pt x="6275846" y="407707"/>
                  <a:pt x="6277528" y="408043"/>
                </a:cubicBezTo>
                <a:cubicBezTo>
                  <a:pt x="6278875" y="408716"/>
                  <a:pt x="6282829" y="405351"/>
                  <a:pt x="6289392" y="397947"/>
                </a:cubicBezTo>
                <a:cubicBezTo>
                  <a:pt x="6295955" y="390543"/>
                  <a:pt x="6303275" y="381119"/>
                  <a:pt x="6311352" y="369677"/>
                </a:cubicBezTo>
                <a:cubicBezTo>
                  <a:pt x="6316064" y="363282"/>
                  <a:pt x="6322374" y="351840"/>
                  <a:pt x="6330283" y="335349"/>
                </a:cubicBezTo>
                <a:cubicBezTo>
                  <a:pt x="6338192" y="318858"/>
                  <a:pt x="6342483" y="308425"/>
                  <a:pt x="6343156" y="304049"/>
                </a:cubicBezTo>
                <a:cubicBezTo>
                  <a:pt x="6343829" y="300011"/>
                  <a:pt x="6345091" y="294374"/>
                  <a:pt x="6346942" y="287138"/>
                </a:cubicBezTo>
                <a:cubicBezTo>
                  <a:pt x="6348793" y="279902"/>
                  <a:pt x="6350055" y="271572"/>
                  <a:pt x="6350728" y="262149"/>
                </a:cubicBezTo>
                <a:cubicBezTo>
                  <a:pt x="6351401" y="255418"/>
                  <a:pt x="6351401" y="251043"/>
                  <a:pt x="6350728" y="249024"/>
                </a:cubicBezTo>
                <a:cubicBezTo>
                  <a:pt x="6350055" y="247004"/>
                  <a:pt x="6347868" y="244312"/>
                  <a:pt x="6344166" y="240946"/>
                </a:cubicBezTo>
                <a:cubicBezTo>
                  <a:pt x="6339790" y="236571"/>
                  <a:pt x="6335416" y="234131"/>
                  <a:pt x="6331040" y="233626"/>
                </a:cubicBezTo>
                <a:cubicBezTo>
                  <a:pt x="6326664" y="233122"/>
                  <a:pt x="6318924" y="234215"/>
                  <a:pt x="6307818" y="236908"/>
                </a:cubicBezTo>
                <a:cubicBezTo>
                  <a:pt x="6297385" y="239264"/>
                  <a:pt x="6284512" y="241283"/>
                  <a:pt x="6269199" y="242966"/>
                </a:cubicBezTo>
                <a:cubicBezTo>
                  <a:pt x="6253886" y="244648"/>
                  <a:pt x="6244715" y="246331"/>
                  <a:pt x="6241686" y="248014"/>
                </a:cubicBezTo>
                <a:cubicBezTo>
                  <a:pt x="6237311" y="250370"/>
                  <a:pt x="6233608" y="250959"/>
                  <a:pt x="6230580" y="249781"/>
                </a:cubicBezTo>
                <a:cubicBezTo>
                  <a:pt x="6227551" y="248603"/>
                  <a:pt x="6224354" y="245321"/>
                  <a:pt x="6220988" y="239937"/>
                </a:cubicBezTo>
                <a:cubicBezTo>
                  <a:pt x="6216950" y="232869"/>
                  <a:pt x="6213752" y="225297"/>
                  <a:pt x="6211396" y="217220"/>
                </a:cubicBezTo>
                <a:cubicBezTo>
                  <a:pt x="6209377" y="211162"/>
                  <a:pt x="6208536" y="206955"/>
                  <a:pt x="6208872" y="204599"/>
                </a:cubicBezTo>
                <a:cubicBezTo>
                  <a:pt x="6209209" y="202243"/>
                  <a:pt x="6210724" y="197700"/>
                  <a:pt x="6213416" y="190969"/>
                </a:cubicBezTo>
                <a:cubicBezTo>
                  <a:pt x="6217791" y="181882"/>
                  <a:pt x="6220484" y="173973"/>
                  <a:pt x="6221493" y="167242"/>
                </a:cubicBezTo>
                <a:cubicBezTo>
                  <a:pt x="6221830" y="164886"/>
                  <a:pt x="6221998" y="163119"/>
                  <a:pt x="6221998" y="161941"/>
                </a:cubicBezTo>
                <a:cubicBezTo>
                  <a:pt x="6221998" y="160763"/>
                  <a:pt x="6221914" y="159754"/>
                  <a:pt x="6221746" y="158912"/>
                </a:cubicBezTo>
                <a:cubicBezTo>
                  <a:pt x="6221578" y="158071"/>
                  <a:pt x="6221324" y="157650"/>
                  <a:pt x="6220988" y="157650"/>
                </a:cubicBezTo>
                <a:lnTo>
                  <a:pt x="6218464" y="158660"/>
                </a:lnTo>
                <a:cubicBezTo>
                  <a:pt x="6215772" y="159669"/>
                  <a:pt x="6212238" y="160679"/>
                  <a:pt x="6207862" y="161689"/>
                </a:cubicBezTo>
                <a:cubicBezTo>
                  <a:pt x="6203488" y="162698"/>
                  <a:pt x="6198608" y="165223"/>
                  <a:pt x="6193223" y="169261"/>
                </a:cubicBezTo>
                <a:cubicBezTo>
                  <a:pt x="6189184" y="172290"/>
                  <a:pt x="6184556" y="175992"/>
                  <a:pt x="6179340" y="180367"/>
                </a:cubicBezTo>
                <a:cubicBezTo>
                  <a:pt x="6174124" y="184742"/>
                  <a:pt x="6169916" y="188613"/>
                  <a:pt x="6166719" y="191978"/>
                </a:cubicBezTo>
                <a:cubicBezTo>
                  <a:pt x="6163522" y="195344"/>
                  <a:pt x="6162260" y="197027"/>
                  <a:pt x="6162934" y="197027"/>
                </a:cubicBezTo>
                <a:cubicBezTo>
                  <a:pt x="6164280" y="197027"/>
                  <a:pt x="6163270" y="198373"/>
                  <a:pt x="6159904" y="201065"/>
                </a:cubicBezTo>
                <a:cubicBezTo>
                  <a:pt x="6156538" y="203758"/>
                  <a:pt x="6151827" y="209815"/>
                  <a:pt x="6145770" y="219239"/>
                </a:cubicBezTo>
                <a:cubicBezTo>
                  <a:pt x="6139712" y="228662"/>
                  <a:pt x="6136262" y="233374"/>
                  <a:pt x="6135420" y="233374"/>
                </a:cubicBezTo>
                <a:cubicBezTo>
                  <a:pt x="6134578" y="233374"/>
                  <a:pt x="6134663" y="232364"/>
                  <a:pt x="6135673" y="230345"/>
                </a:cubicBezTo>
                <a:cubicBezTo>
                  <a:pt x="6136346" y="229672"/>
                  <a:pt x="6136598" y="229251"/>
                  <a:pt x="6136430" y="229083"/>
                </a:cubicBezTo>
                <a:cubicBezTo>
                  <a:pt x="6136262" y="228915"/>
                  <a:pt x="6135673" y="228999"/>
                  <a:pt x="6134663" y="229335"/>
                </a:cubicBezTo>
                <a:cubicBezTo>
                  <a:pt x="6132644" y="230682"/>
                  <a:pt x="6131634" y="232785"/>
                  <a:pt x="6131634" y="235646"/>
                </a:cubicBezTo>
                <a:cubicBezTo>
                  <a:pt x="6131634" y="238506"/>
                  <a:pt x="6130624" y="241451"/>
                  <a:pt x="6128606" y="244480"/>
                </a:cubicBezTo>
                <a:cubicBezTo>
                  <a:pt x="6124903" y="249865"/>
                  <a:pt x="6121454" y="255923"/>
                  <a:pt x="6118256" y="262654"/>
                </a:cubicBezTo>
                <a:cubicBezTo>
                  <a:pt x="6115059" y="269385"/>
                  <a:pt x="6113966" y="273087"/>
                  <a:pt x="6114974" y="273760"/>
                </a:cubicBezTo>
                <a:cubicBezTo>
                  <a:pt x="6118341" y="275779"/>
                  <a:pt x="6122548" y="281921"/>
                  <a:pt x="6127596" y="292186"/>
                </a:cubicBezTo>
                <a:cubicBezTo>
                  <a:pt x="6132644" y="302451"/>
                  <a:pt x="6136346" y="312463"/>
                  <a:pt x="6138702" y="322223"/>
                </a:cubicBezTo>
                <a:cubicBezTo>
                  <a:pt x="6143413" y="342416"/>
                  <a:pt x="6145096" y="363366"/>
                  <a:pt x="6143750" y="385074"/>
                </a:cubicBezTo>
                <a:cubicBezTo>
                  <a:pt x="6142404" y="406781"/>
                  <a:pt x="6138702" y="420327"/>
                  <a:pt x="6132644" y="425712"/>
                </a:cubicBezTo>
                <a:cubicBezTo>
                  <a:pt x="6127259" y="430424"/>
                  <a:pt x="6121201" y="431602"/>
                  <a:pt x="6114470" y="429246"/>
                </a:cubicBezTo>
                <a:cubicBezTo>
                  <a:pt x="6107739" y="426890"/>
                  <a:pt x="6098484" y="420327"/>
                  <a:pt x="6086705" y="409558"/>
                </a:cubicBezTo>
                <a:cubicBezTo>
                  <a:pt x="6084686" y="407875"/>
                  <a:pt x="6082162" y="406108"/>
                  <a:pt x="6079132" y="404257"/>
                </a:cubicBezTo>
                <a:cubicBezTo>
                  <a:pt x="6076103" y="402406"/>
                  <a:pt x="6073326" y="401060"/>
                  <a:pt x="6070803" y="400219"/>
                </a:cubicBezTo>
                <a:cubicBezTo>
                  <a:pt x="6068278" y="399377"/>
                  <a:pt x="6067016" y="399293"/>
                  <a:pt x="6067016" y="399966"/>
                </a:cubicBezTo>
                <a:cubicBezTo>
                  <a:pt x="6067016" y="400303"/>
                  <a:pt x="6064156" y="397274"/>
                  <a:pt x="6058434" y="390879"/>
                </a:cubicBezTo>
                <a:cubicBezTo>
                  <a:pt x="6054396" y="386504"/>
                  <a:pt x="6052040" y="383307"/>
                  <a:pt x="6051367" y="381288"/>
                </a:cubicBezTo>
                <a:cubicBezTo>
                  <a:pt x="6050694" y="379268"/>
                  <a:pt x="6050694" y="376576"/>
                  <a:pt x="6051367" y="373210"/>
                </a:cubicBezTo>
                <a:cubicBezTo>
                  <a:pt x="6052714" y="367489"/>
                  <a:pt x="6054648" y="363703"/>
                  <a:pt x="6057172" y="361852"/>
                </a:cubicBezTo>
                <a:cubicBezTo>
                  <a:pt x="6059696" y="360001"/>
                  <a:pt x="6064998" y="348895"/>
                  <a:pt x="6073074" y="328533"/>
                </a:cubicBezTo>
                <a:cubicBezTo>
                  <a:pt x="6081152" y="308172"/>
                  <a:pt x="6086873" y="294458"/>
                  <a:pt x="6090238" y="287390"/>
                </a:cubicBezTo>
                <a:cubicBezTo>
                  <a:pt x="6093604" y="280996"/>
                  <a:pt x="6094866" y="276536"/>
                  <a:pt x="6094025" y="274012"/>
                </a:cubicBezTo>
                <a:cubicBezTo>
                  <a:pt x="6093183" y="271488"/>
                  <a:pt x="6090070" y="269217"/>
                  <a:pt x="6084686" y="267197"/>
                </a:cubicBezTo>
                <a:cubicBezTo>
                  <a:pt x="6078628" y="265178"/>
                  <a:pt x="6075598" y="263579"/>
                  <a:pt x="6075598" y="262401"/>
                </a:cubicBezTo>
                <a:cubicBezTo>
                  <a:pt x="6075598" y="261223"/>
                  <a:pt x="6074421" y="260971"/>
                  <a:pt x="6072064" y="261644"/>
                </a:cubicBezTo>
                <a:cubicBezTo>
                  <a:pt x="6069709" y="262654"/>
                  <a:pt x="6068531" y="261812"/>
                  <a:pt x="6068531" y="259120"/>
                </a:cubicBezTo>
                <a:cubicBezTo>
                  <a:pt x="6068531" y="256764"/>
                  <a:pt x="6069373" y="255081"/>
                  <a:pt x="6071056" y="254072"/>
                </a:cubicBezTo>
                <a:cubicBezTo>
                  <a:pt x="6072064" y="253399"/>
                  <a:pt x="6072654" y="253146"/>
                  <a:pt x="6072822" y="253315"/>
                </a:cubicBezTo>
                <a:cubicBezTo>
                  <a:pt x="6072990" y="253483"/>
                  <a:pt x="6072738" y="254072"/>
                  <a:pt x="6072064" y="255081"/>
                </a:cubicBezTo>
                <a:cubicBezTo>
                  <a:pt x="6071056" y="257101"/>
                  <a:pt x="6071728" y="257942"/>
                  <a:pt x="6074084" y="257606"/>
                </a:cubicBezTo>
                <a:cubicBezTo>
                  <a:pt x="6074757" y="257269"/>
                  <a:pt x="6075598" y="257101"/>
                  <a:pt x="6076608" y="257101"/>
                </a:cubicBezTo>
                <a:cubicBezTo>
                  <a:pt x="6080984" y="255755"/>
                  <a:pt x="6086200" y="256343"/>
                  <a:pt x="6092258" y="258868"/>
                </a:cubicBezTo>
                <a:cubicBezTo>
                  <a:pt x="6098316" y="261392"/>
                  <a:pt x="6101850" y="261981"/>
                  <a:pt x="6102859" y="260634"/>
                </a:cubicBezTo>
                <a:cubicBezTo>
                  <a:pt x="6103869" y="259625"/>
                  <a:pt x="6110011" y="250706"/>
                  <a:pt x="6121286" y="233879"/>
                </a:cubicBezTo>
                <a:cubicBezTo>
                  <a:pt x="6132560" y="217051"/>
                  <a:pt x="6138870" y="207291"/>
                  <a:pt x="6140216" y="204599"/>
                </a:cubicBezTo>
                <a:cubicBezTo>
                  <a:pt x="6142908" y="200224"/>
                  <a:pt x="6151659" y="190800"/>
                  <a:pt x="6166467" y="176329"/>
                </a:cubicBezTo>
                <a:cubicBezTo>
                  <a:pt x="6181276" y="161857"/>
                  <a:pt x="6190362" y="153612"/>
                  <a:pt x="6193728" y="151592"/>
                </a:cubicBezTo>
                <a:cubicBezTo>
                  <a:pt x="6203824" y="146544"/>
                  <a:pt x="6210724" y="140654"/>
                  <a:pt x="6214426" y="133923"/>
                </a:cubicBezTo>
                <a:cubicBezTo>
                  <a:pt x="6215772" y="131568"/>
                  <a:pt x="6217454" y="130221"/>
                  <a:pt x="6219474" y="129885"/>
                </a:cubicBezTo>
                <a:close/>
                <a:moveTo>
                  <a:pt x="4231852" y="94673"/>
                </a:moveTo>
                <a:cubicBezTo>
                  <a:pt x="4230758" y="94757"/>
                  <a:pt x="4229117" y="95388"/>
                  <a:pt x="4226930" y="96566"/>
                </a:cubicBezTo>
                <a:cubicBezTo>
                  <a:pt x="4224574" y="97576"/>
                  <a:pt x="4220535" y="98670"/>
                  <a:pt x="4214814" y="99848"/>
                </a:cubicBezTo>
                <a:cubicBezTo>
                  <a:pt x="4209093" y="101026"/>
                  <a:pt x="4204802" y="102456"/>
                  <a:pt x="4201941" y="104139"/>
                </a:cubicBezTo>
                <a:cubicBezTo>
                  <a:pt x="4199080" y="105821"/>
                  <a:pt x="4196893" y="106663"/>
                  <a:pt x="4195378" y="106663"/>
                </a:cubicBezTo>
                <a:cubicBezTo>
                  <a:pt x="4193864" y="106663"/>
                  <a:pt x="4191677" y="107504"/>
                  <a:pt x="4188816" y="109187"/>
                </a:cubicBezTo>
                <a:cubicBezTo>
                  <a:pt x="4185955" y="110870"/>
                  <a:pt x="4184188" y="111627"/>
                  <a:pt x="4183515" y="111459"/>
                </a:cubicBezTo>
                <a:cubicBezTo>
                  <a:pt x="4182842" y="111290"/>
                  <a:pt x="4180570" y="112468"/>
                  <a:pt x="4176700" y="114992"/>
                </a:cubicBezTo>
                <a:cubicBezTo>
                  <a:pt x="4172829" y="117517"/>
                  <a:pt x="4168118" y="119199"/>
                  <a:pt x="4162564" y="120041"/>
                </a:cubicBezTo>
                <a:cubicBezTo>
                  <a:pt x="4157011" y="120882"/>
                  <a:pt x="4153478" y="122228"/>
                  <a:pt x="4151963" y="124079"/>
                </a:cubicBezTo>
                <a:cubicBezTo>
                  <a:pt x="4150449" y="125930"/>
                  <a:pt x="4148345" y="127108"/>
                  <a:pt x="4145653" y="127613"/>
                </a:cubicBezTo>
                <a:cubicBezTo>
                  <a:pt x="4142961" y="128118"/>
                  <a:pt x="4139511" y="134849"/>
                  <a:pt x="4135304" y="147806"/>
                </a:cubicBezTo>
                <a:cubicBezTo>
                  <a:pt x="4131097" y="160763"/>
                  <a:pt x="4129414" y="168925"/>
                  <a:pt x="4130256" y="172290"/>
                </a:cubicBezTo>
                <a:cubicBezTo>
                  <a:pt x="4131097" y="175656"/>
                  <a:pt x="4130340" y="179526"/>
                  <a:pt x="4127984" y="183901"/>
                </a:cubicBezTo>
                <a:cubicBezTo>
                  <a:pt x="4126974" y="186257"/>
                  <a:pt x="4126049" y="188613"/>
                  <a:pt x="4125208" y="190969"/>
                </a:cubicBezTo>
                <a:cubicBezTo>
                  <a:pt x="4124366" y="193324"/>
                  <a:pt x="4123861" y="195175"/>
                  <a:pt x="4123693" y="196522"/>
                </a:cubicBezTo>
                <a:cubicBezTo>
                  <a:pt x="4123525" y="197868"/>
                  <a:pt x="4123609" y="198541"/>
                  <a:pt x="4123946" y="198541"/>
                </a:cubicBezTo>
                <a:cubicBezTo>
                  <a:pt x="4124619" y="198541"/>
                  <a:pt x="4128742" y="195512"/>
                  <a:pt x="4136314" y="189454"/>
                </a:cubicBezTo>
                <a:cubicBezTo>
                  <a:pt x="4143886" y="183396"/>
                  <a:pt x="4149859" y="178685"/>
                  <a:pt x="4154235" y="175319"/>
                </a:cubicBezTo>
                <a:cubicBezTo>
                  <a:pt x="4157264" y="172627"/>
                  <a:pt x="4158273" y="171280"/>
                  <a:pt x="4157264" y="171280"/>
                </a:cubicBezTo>
                <a:cubicBezTo>
                  <a:pt x="4154908" y="171954"/>
                  <a:pt x="4153226" y="171280"/>
                  <a:pt x="4152216" y="169261"/>
                </a:cubicBezTo>
                <a:cubicBezTo>
                  <a:pt x="4151879" y="168252"/>
                  <a:pt x="4152216" y="167494"/>
                  <a:pt x="4153226" y="166989"/>
                </a:cubicBezTo>
                <a:cubicBezTo>
                  <a:pt x="4154235" y="166485"/>
                  <a:pt x="4156254" y="166232"/>
                  <a:pt x="4159283" y="166232"/>
                </a:cubicBezTo>
                <a:cubicBezTo>
                  <a:pt x="4164668" y="166232"/>
                  <a:pt x="4171652" y="162698"/>
                  <a:pt x="4180234" y="155631"/>
                </a:cubicBezTo>
                <a:cubicBezTo>
                  <a:pt x="4188816" y="148563"/>
                  <a:pt x="4192938" y="144356"/>
                  <a:pt x="4192602" y="143010"/>
                </a:cubicBezTo>
                <a:cubicBezTo>
                  <a:pt x="4192265" y="141664"/>
                  <a:pt x="4194284" y="138888"/>
                  <a:pt x="4198659" y="134681"/>
                </a:cubicBezTo>
                <a:cubicBezTo>
                  <a:pt x="4203035" y="130474"/>
                  <a:pt x="4205222" y="128959"/>
                  <a:pt x="4205222" y="130137"/>
                </a:cubicBezTo>
                <a:cubicBezTo>
                  <a:pt x="4205222" y="131315"/>
                  <a:pt x="4203203" y="133755"/>
                  <a:pt x="4199165" y="137457"/>
                </a:cubicBezTo>
                <a:lnTo>
                  <a:pt x="4196640" y="140486"/>
                </a:lnTo>
                <a:lnTo>
                  <a:pt x="4197650" y="139981"/>
                </a:lnTo>
                <a:cubicBezTo>
                  <a:pt x="4207410" y="133587"/>
                  <a:pt x="4211785" y="129212"/>
                  <a:pt x="4210775" y="126856"/>
                </a:cubicBezTo>
                <a:cubicBezTo>
                  <a:pt x="4209766" y="125846"/>
                  <a:pt x="4210102" y="124837"/>
                  <a:pt x="4211785" y="123827"/>
                </a:cubicBezTo>
                <a:cubicBezTo>
                  <a:pt x="4212795" y="123154"/>
                  <a:pt x="4213384" y="122901"/>
                  <a:pt x="4213552" y="123070"/>
                </a:cubicBezTo>
                <a:cubicBezTo>
                  <a:pt x="4213720" y="123238"/>
                  <a:pt x="4213468" y="123827"/>
                  <a:pt x="4212795" y="124837"/>
                </a:cubicBezTo>
                <a:cubicBezTo>
                  <a:pt x="4211785" y="126519"/>
                  <a:pt x="4212038" y="127361"/>
                  <a:pt x="4213552" y="127361"/>
                </a:cubicBezTo>
                <a:cubicBezTo>
                  <a:pt x="4215067" y="127361"/>
                  <a:pt x="4215992" y="126688"/>
                  <a:pt x="4216329" y="125341"/>
                </a:cubicBezTo>
                <a:cubicBezTo>
                  <a:pt x="4216665" y="119620"/>
                  <a:pt x="4218180" y="115581"/>
                  <a:pt x="4220872" y="113226"/>
                </a:cubicBezTo>
                <a:cubicBezTo>
                  <a:pt x="4222554" y="111879"/>
                  <a:pt x="4225079" y="108935"/>
                  <a:pt x="4228444" y="104391"/>
                </a:cubicBezTo>
                <a:cubicBezTo>
                  <a:pt x="4231810" y="99848"/>
                  <a:pt x="4233493" y="97071"/>
                  <a:pt x="4233493" y="96062"/>
                </a:cubicBezTo>
                <a:cubicBezTo>
                  <a:pt x="4233493" y="95052"/>
                  <a:pt x="4232946" y="94589"/>
                  <a:pt x="4231852" y="94673"/>
                </a:cubicBezTo>
                <a:close/>
                <a:moveTo>
                  <a:pt x="750705" y="93790"/>
                </a:moveTo>
                <a:cubicBezTo>
                  <a:pt x="745993" y="94631"/>
                  <a:pt x="743469" y="98081"/>
                  <a:pt x="743133" y="104139"/>
                </a:cubicBezTo>
                <a:cubicBezTo>
                  <a:pt x="743133" y="107504"/>
                  <a:pt x="741618" y="111711"/>
                  <a:pt x="738589" y="116759"/>
                </a:cubicBezTo>
                <a:cubicBezTo>
                  <a:pt x="733204" y="125173"/>
                  <a:pt x="728156" y="134596"/>
                  <a:pt x="723444" y="145030"/>
                </a:cubicBezTo>
                <a:cubicBezTo>
                  <a:pt x="718733" y="155463"/>
                  <a:pt x="716714" y="161521"/>
                  <a:pt x="717387" y="163203"/>
                </a:cubicBezTo>
                <a:cubicBezTo>
                  <a:pt x="718060" y="165559"/>
                  <a:pt x="720416" y="166737"/>
                  <a:pt x="724454" y="166737"/>
                </a:cubicBezTo>
                <a:cubicBezTo>
                  <a:pt x="730849" y="166737"/>
                  <a:pt x="737243" y="167915"/>
                  <a:pt x="743638" y="170271"/>
                </a:cubicBezTo>
                <a:cubicBezTo>
                  <a:pt x="750032" y="172627"/>
                  <a:pt x="754071" y="175319"/>
                  <a:pt x="755753" y="178348"/>
                </a:cubicBezTo>
                <a:lnTo>
                  <a:pt x="758782" y="184406"/>
                </a:lnTo>
                <a:lnTo>
                  <a:pt x="761306" y="178853"/>
                </a:lnTo>
                <a:cubicBezTo>
                  <a:pt x="762989" y="173805"/>
                  <a:pt x="763915" y="160763"/>
                  <a:pt x="764083" y="139729"/>
                </a:cubicBezTo>
                <a:cubicBezTo>
                  <a:pt x="764251" y="118695"/>
                  <a:pt x="763326" y="105821"/>
                  <a:pt x="761306" y="101110"/>
                </a:cubicBezTo>
                <a:cubicBezTo>
                  <a:pt x="758950" y="95388"/>
                  <a:pt x="755417" y="92948"/>
                  <a:pt x="750705" y="93790"/>
                </a:cubicBezTo>
                <a:close/>
                <a:moveTo>
                  <a:pt x="547766" y="93537"/>
                </a:moveTo>
                <a:cubicBezTo>
                  <a:pt x="557189" y="92864"/>
                  <a:pt x="564677" y="93790"/>
                  <a:pt x="570230" y="96314"/>
                </a:cubicBezTo>
                <a:cubicBezTo>
                  <a:pt x="575783" y="98838"/>
                  <a:pt x="583608" y="105148"/>
                  <a:pt x="593704" y="115245"/>
                </a:cubicBezTo>
                <a:cubicBezTo>
                  <a:pt x="602791" y="123995"/>
                  <a:pt x="608681" y="130558"/>
                  <a:pt x="611373" y="134933"/>
                </a:cubicBezTo>
                <a:cubicBezTo>
                  <a:pt x="614066" y="139308"/>
                  <a:pt x="614739" y="143179"/>
                  <a:pt x="613393" y="146544"/>
                </a:cubicBezTo>
                <a:cubicBezTo>
                  <a:pt x="612383" y="149910"/>
                  <a:pt x="609775" y="152181"/>
                  <a:pt x="605568" y="153359"/>
                </a:cubicBezTo>
                <a:cubicBezTo>
                  <a:pt x="601361" y="154537"/>
                  <a:pt x="597575" y="154285"/>
                  <a:pt x="594209" y="152602"/>
                </a:cubicBezTo>
                <a:cubicBezTo>
                  <a:pt x="591180" y="150583"/>
                  <a:pt x="588572" y="149910"/>
                  <a:pt x="586385" y="150583"/>
                </a:cubicBezTo>
                <a:cubicBezTo>
                  <a:pt x="584197" y="151256"/>
                  <a:pt x="581505" y="152181"/>
                  <a:pt x="578307" y="153359"/>
                </a:cubicBezTo>
                <a:cubicBezTo>
                  <a:pt x="575110" y="154537"/>
                  <a:pt x="565939" y="155294"/>
                  <a:pt x="550794" y="155631"/>
                </a:cubicBezTo>
                <a:cubicBezTo>
                  <a:pt x="536996" y="155967"/>
                  <a:pt x="530097" y="155463"/>
                  <a:pt x="530097" y="154116"/>
                </a:cubicBezTo>
                <a:cubicBezTo>
                  <a:pt x="530097" y="153780"/>
                  <a:pt x="530265" y="153443"/>
                  <a:pt x="530601" y="153107"/>
                </a:cubicBezTo>
                <a:cubicBezTo>
                  <a:pt x="532621" y="150751"/>
                  <a:pt x="534808" y="149573"/>
                  <a:pt x="537164" y="149573"/>
                </a:cubicBezTo>
                <a:cubicBezTo>
                  <a:pt x="539520" y="149573"/>
                  <a:pt x="543895" y="146123"/>
                  <a:pt x="550290" y="139224"/>
                </a:cubicBezTo>
                <a:cubicBezTo>
                  <a:pt x="556684" y="132325"/>
                  <a:pt x="559881" y="127529"/>
                  <a:pt x="559881" y="124837"/>
                </a:cubicBezTo>
                <a:cubicBezTo>
                  <a:pt x="559881" y="121808"/>
                  <a:pt x="556347" y="117096"/>
                  <a:pt x="549280" y="110701"/>
                </a:cubicBezTo>
                <a:cubicBezTo>
                  <a:pt x="542212" y="104307"/>
                  <a:pt x="536996" y="101110"/>
                  <a:pt x="533630" y="101110"/>
                </a:cubicBezTo>
                <a:cubicBezTo>
                  <a:pt x="531275" y="101110"/>
                  <a:pt x="530433" y="100016"/>
                  <a:pt x="531106" y="97828"/>
                </a:cubicBezTo>
                <a:cubicBezTo>
                  <a:pt x="531779" y="95641"/>
                  <a:pt x="537332" y="94211"/>
                  <a:pt x="547766" y="93537"/>
                </a:cubicBezTo>
                <a:close/>
                <a:moveTo>
                  <a:pt x="2686204" y="86470"/>
                </a:moveTo>
                <a:cubicBezTo>
                  <a:pt x="2686541" y="87143"/>
                  <a:pt x="2685868" y="88657"/>
                  <a:pt x="2684185" y="91013"/>
                </a:cubicBezTo>
                <a:cubicBezTo>
                  <a:pt x="2682165" y="94379"/>
                  <a:pt x="2680819" y="95725"/>
                  <a:pt x="2680146" y="95052"/>
                </a:cubicBezTo>
                <a:cubicBezTo>
                  <a:pt x="2679473" y="94379"/>
                  <a:pt x="2680146" y="92696"/>
                  <a:pt x="2682165" y="90004"/>
                </a:cubicBezTo>
                <a:cubicBezTo>
                  <a:pt x="2684521" y="87311"/>
                  <a:pt x="2685868" y="86133"/>
                  <a:pt x="2686204" y="86470"/>
                </a:cubicBezTo>
                <a:close/>
                <a:moveTo>
                  <a:pt x="754428" y="86344"/>
                </a:moveTo>
                <a:cubicBezTo>
                  <a:pt x="758088" y="86091"/>
                  <a:pt x="762316" y="86638"/>
                  <a:pt x="767112" y="87984"/>
                </a:cubicBezTo>
                <a:cubicBezTo>
                  <a:pt x="776704" y="90677"/>
                  <a:pt x="783182" y="95052"/>
                  <a:pt x="786548" y="101110"/>
                </a:cubicBezTo>
                <a:cubicBezTo>
                  <a:pt x="790923" y="110197"/>
                  <a:pt x="793699" y="138299"/>
                  <a:pt x="794877" y="185416"/>
                </a:cubicBezTo>
                <a:cubicBezTo>
                  <a:pt x="796055" y="232533"/>
                  <a:pt x="794625" y="265851"/>
                  <a:pt x="790586" y="285371"/>
                </a:cubicBezTo>
                <a:cubicBezTo>
                  <a:pt x="789913" y="288736"/>
                  <a:pt x="789240" y="294626"/>
                  <a:pt x="788567" y="303040"/>
                </a:cubicBezTo>
                <a:cubicBezTo>
                  <a:pt x="787894" y="309771"/>
                  <a:pt x="786800" y="315660"/>
                  <a:pt x="785286" y="320709"/>
                </a:cubicBezTo>
                <a:cubicBezTo>
                  <a:pt x="783771" y="325757"/>
                  <a:pt x="782172" y="328449"/>
                  <a:pt x="780490" y="328786"/>
                </a:cubicBezTo>
                <a:cubicBezTo>
                  <a:pt x="779480" y="328786"/>
                  <a:pt x="777293" y="329122"/>
                  <a:pt x="773927" y="329795"/>
                </a:cubicBezTo>
                <a:cubicBezTo>
                  <a:pt x="770561" y="330132"/>
                  <a:pt x="767028" y="328365"/>
                  <a:pt x="763326" y="324495"/>
                </a:cubicBezTo>
                <a:cubicBezTo>
                  <a:pt x="759624" y="320625"/>
                  <a:pt x="756763" y="318689"/>
                  <a:pt x="754744" y="318689"/>
                </a:cubicBezTo>
                <a:cubicBezTo>
                  <a:pt x="752724" y="318689"/>
                  <a:pt x="748686" y="315997"/>
                  <a:pt x="742628" y="310612"/>
                </a:cubicBezTo>
                <a:cubicBezTo>
                  <a:pt x="736570" y="305227"/>
                  <a:pt x="733541" y="301778"/>
                  <a:pt x="733541" y="300263"/>
                </a:cubicBezTo>
                <a:cubicBezTo>
                  <a:pt x="733541" y="298749"/>
                  <a:pt x="731690" y="295888"/>
                  <a:pt x="727988" y="291681"/>
                </a:cubicBezTo>
                <a:cubicBezTo>
                  <a:pt x="724286" y="287474"/>
                  <a:pt x="721846" y="283941"/>
                  <a:pt x="720668" y="281080"/>
                </a:cubicBezTo>
                <a:cubicBezTo>
                  <a:pt x="719490" y="278219"/>
                  <a:pt x="718060" y="276789"/>
                  <a:pt x="716377" y="276789"/>
                </a:cubicBezTo>
                <a:cubicBezTo>
                  <a:pt x="714694" y="276789"/>
                  <a:pt x="713853" y="275695"/>
                  <a:pt x="713853" y="273508"/>
                </a:cubicBezTo>
                <a:cubicBezTo>
                  <a:pt x="713853" y="271320"/>
                  <a:pt x="712338" y="268880"/>
                  <a:pt x="709309" y="266188"/>
                </a:cubicBezTo>
                <a:cubicBezTo>
                  <a:pt x="707290" y="264505"/>
                  <a:pt x="705607" y="263748"/>
                  <a:pt x="704261" y="263916"/>
                </a:cubicBezTo>
                <a:cubicBezTo>
                  <a:pt x="702915" y="264084"/>
                  <a:pt x="700223" y="265683"/>
                  <a:pt x="696184" y="268712"/>
                </a:cubicBezTo>
                <a:cubicBezTo>
                  <a:pt x="687097" y="274770"/>
                  <a:pt x="683395" y="284530"/>
                  <a:pt x="685078" y="297992"/>
                </a:cubicBezTo>
                <a:cubicBezTo>
                  <a:pt x="685414" y="301021"/>
                  <a:pt x="686003" y="302956"/>
                  <a:pt x="686845" y="303797"/>
                </a:cubicBezTo>
                <a:cubicBezTo>
                  <a:pt x="687686" y="304638"/>
                  <a:pt x="689790" y="305059"/>
                  <a:pt x="693155" y="305059"/>
                </a:cubicBezTo>
                <a:cubicBezTo>
                  <a:pt x="697867" y="305059"/>
                  <a:pt x="701905" y="304554"/>
                  <a:pt x="705271" y="303545"/>
                </a:cubicBezTo>
                <a:cubicBezTo>
                  <a:pt x="708636" y="302535"/>
                  <a:pt x="712170" y="303208"/>
                  <a:pt x="715872" y="305564"/>
                </a:cubicBezTo>
                <a:cubicBezTo>
                  <a:pt x="719574" y="307920"/>
                  <a:pt x="721425" y="308593"/>
                  <a:pt x="721425" y="307583"/>
                </a:cubicBezTo>
                <a:cubicBezTo>
                  <a:pt x="721425" y="306574"/>
                  <a:pt x="722940" y="307751"/>
                  <a:pt x="725969" y="311117"/>
                </a:cubicBezTo>
                <a:cubicBezTo>
                  <a:pt x="732026" y="317175"/>
                  <a:pt x="730007" y="324747"/>
                  <a:pt x="719911" y="333834"/>
                </a:cubicBezTo>
                <a:cubicBezTo>
                  <a:pt x="714189" y="338882"/>
                  <a:pt x="711329" y="342500"/>
                  <a:pt x="711329" y="344688"/>
                </a:cubicBezTo>
                <a:cubicBezTo>
                  <a:pt x="711329" y="346875"/>
                  <a:pt x="710571" y="347969"/>
                  <a:pt x="709057" y="347969"/>
                </a:cubicBezTo>
                <a:cubicBezTo>
                  <a:pt x="707543" y="347969"/>
                  <a:pt x="705860" y="352428"/>
                  <a:pt x="704009" y="361347"/>
                </a:cubicBezTo>
                <a:cubicBezTo>
                  <a:pt x="702158" y="370266"/>
                  <a:pt x="700559" y="375230"/>
                  <a:pt x="699213" y="376239"/>
                </a:cubicBezTo>
                <a:cubicBezTo>
                  <a:pt x="695174" y="378595"/>
                  <a:pt x="696857" y="380446"/>
                  <a:pt x="704261" y="381792"/>
                </a:cubicBezTo>
                <a:cubicBezTo>
                  <a:pt x="706954" y="382129"/>
                  <a:pt x="710151" y="382297"/>
                  <a:pt x="713853" y="382297"/>
                </a:cubicBezTo>
                <a:cubicBezTo>
                  <a:pt x="723613" y="382297"/>
                  <a:pt x="730512" y="382970"/>
                  <a:pt x="734551" y="384317"/>
                </a:cubicBezTo>
                <a:cubicBezTo>
                  <a:pt x="738926" y="386336"/>
                  <a:pt x="743133" y="389197"/>
                  <a:pt x="747171" y="392899"/>
                </a:cubicBezTo>
                <a:cubicBezTo>
                  <a:pt x="751210" y="396601"/>
                  <a:pt x="753229" y="399630"/>
                  <a:pt x="753229" y="401985"/>
                </a:cubicBezTo>
                <a:cubicBezTo>
                  <a:pt x="753229" y="409390"/>
                  <a:pt x="747171" y="420580"/>
                  <a:pt x="735056" y="435556"/>
                </a:cubicBezTo>
                <a:cubicBezTo>
                  <a:pt x="722940" y="450533"/>
                  <a:pt x="712170" y="460377"/>
                  <a:pt x="702747" y="465089"/>
                </a:cubicBezTo>
                <a:cubicBezTo>
                  <a:pt x="697025" y="468118"/>
                  <a:pt x="693576" y="470894"/>
                  <a:pt x="692398" y="473418"/>
                </a:cubicBezTo>
                <a:cubicBezTo>
                  <a:pt x="691220" y="475942"/>
                  <a:pt x="690463" y="482084"/>
                  <a:pt x="690126" y="491844"/>
                </a:cubicBezTo>
                <a:lnTo>
                  <a:pt x="689621" y="510018"/>
                </a:lnTo>
                <a:lnTo>
                  <a:pt x="699213" y="508504"/>
                </a:lnTo>
                <a:cubicBezTo>
                  <a:pt x="705944" y="507494"/>
                  <a:pt x="710824" y="505979"/>
                  <a:pt x="713853" y="503960"/>
                </a:cubicBezTo>
                <a:cubicBezTo>
                  <a:pt x="716882" y="501941"/>
                  <a:pt x="725211" y="501941"/>
                  <a:pt x="738842" y="503960"/>
                </a:cubicBezTo>
                <a:cubicBezTo>
                  <a:pt x="752472" y="505979"/>
                  <a:pt x="762653" y="507157"/>
                  <a:pt x="769384" y="507494"/>
                </a:cubicBezTo>
                <a:cubicBezTo>
                  <a:pt x="780826" y="508504"/>
                  <a:pt x="790839" y="511028"/>
                  <a:pt x="799421" y="515066"/>
                </a:cubicBezTo>
                <a:cubicBezTo>
                  <a:pt x="808003" y="519105"/>
                  <a:pt x="813471" y="523732"/>
                  <a:pt x="815828" y="528949"/>
                </a:cubicBezTo>
                <a:cubicBezTo>
                  <a:pt x="818183" y="534165"/>
                  <a:pt x="817342" y="539466"/>
                  <a:pt x="813303" y="544851"/>
                </a:cubicBezTo>
                <a:cubicBezTo>
                  <a:pt x="810948" y="547207"/>
                  <a:pt x="808003" y="548890"/>
                  <a:pt x="804469" y="549899"/>
                </a:cubicBezTo>
                <a:cubicBezTo>
                  <a:pt x="800935" y="550909"/>
                  <a:pt x="793615" y="551918"/>
                  <a:pt x="782509" y="552928"/>
                </a:cubicBezTo>
                <a:cubicBezTo>
                  <a:pt x="765345" y="554274"/>
                  <a:pt x="751462" y="554358"/>
                  <a:pt x="740861" y="553181"/>
                </a:cubicBezTo>
                <a:cubicBezTo>
                  <a:pt x="730260" y="552003"/>
                  <a:pt x="724454" y="551582"/>
                  <a:pt x="723444" y="551918"/>
                </a:cubicBezTo>
                <a:cubicBezTo>
                  <a:pt x="720416" y="553938"/>
                  <a:pt x="702074" y="555621"/>
                  <a:pt x="668419" y="556967"/>
                </a:cubicBezTo>
                <a:cubicBezTo>
                  <a:pt x="642841" y="557976"/>
                  <a:pt x="623321" y="559659"/>
                  <a:pt x="609859" y="562015"/>
                </a:cubicBezTo>
                <a:cubicBezTo>
                  <a:pt x="604811" y="562688"/>
                  <a:pt x="597911" y="562183"/>
                  <a:pt x="589161" y="560501"/>
                </a:cubicBezTo>
                <a:cubicBezTo>
                  <a:pt x="581084" y="559154"/>
                  <a:pt x="574437" y="556125"/>
                  <a:pt x="569221" y="551414"/>
                </a:cubicBezTo>
                <a:cubicBezTo>
                  <a:pt x="564004" y="546702"/>
                  <a:pt x="561901" y="541990"/>
                  <a:pt x="562910" y="537279"/>
                </a:cubicBezTo>
                <a:cubicBezTo>
                  <a:pt x="563583" y="533240"/>
                  <a:pt x="562910" y="529790"/>
                  <a:pt x="560891" y="526930"/>
                </a:cubicBezTo>
                <a:cubicBezTo>
                  <a:pt x="558872" y="524069"/>
                  <a:pt x="557694" y="521461"/>
                  <a:pt x="557357" y="519105"/>
                </a:cubicBezTo>
                <a:cubicBezTo>
                  <a:pt x="557357" y="517086"/>
                  <a:pt x="559124" y="514141"/>
                  <a:pt x="562658" y="510270"/>
                </a:cubicBezTo>
                <a:cubicBezTo>
                  <a:pt x="566191" y="506400"/>
                  <a:pt x="568968" y="504465"/>
                  <a:pt x="570987" y="504465"/>
                </a:cubicBezTo>
                <a:cubicBezTo>
                  <a:pt x="572334" y="504465"/>
                  <a:pt x="580747" y="500426"/>
                  <a:pt x="596229" y="492349"/>
                </a:cubicBezTo>
                <a:cubicBezTo>
                  <a:pt x="611710" y="484272"/>
                  <a:pt x="620292" y="479224"/>
                  <a:pt x="621975" y="477204"/>
                </a:cubicBezTo>
                <a:cubicBezTo>
                  <a:pt x="622984" y="476195"/>
                  <a:pt x="622143" y="474175"/>
                  <a:pt x="619451" y="471146"/>
                </a:cubicBezTo>
                <a:cubicBezTo>
                  <a:pt x="616758" y="468118"/>
                  <a:pt x="612804" y="464752"/>
                  <a:pt x="607587" y="461050"/>
                </a:cubicBezTo>
                <a:cubicBezTo>
                  <a:pt x="602371" y="457348"/>
                  <a:pt x="596902" y="454151"/>
                  <a:pt x="591180" y="451458"/>
                </a:cubicBezTo>
                <a:cubicBezTo>
                  <a:pt x="581084" y="446410"/>
                  <a:pt x="575447" y="442287"/>
                  <a:pt x="574269" y="439090"/>
                </a:cubicBezTo>
                <a:cubicBezTo>
                  <a:pt x="573091" y="435893"/>
                  <a:pt x="575531" y="431265"/>
                  <a:pt x="581589" y="425207"/>
                </a:cubicBezTo>
                <a:cubicBezTo>
                  <a:pt x="593031" y="414101"/>
                  <a:pt x="610364" y="404678"/>
                  <a:pt x="633586" y="396937"/>
                </a:cubicBezTo>
                <a:lnTo>
                  <a:pt x="657817" y="388355"/>
                </a:lnTo>
                <a:lnTo>
                  <a:pt x="657817" y="377754"/>
                </a:lnTo>
                <a:cubicBezTo>
                  <a:pt x="658154" y="371023"/>
                  <a:pt x="658490" y="366143"/>
                  <a:pt x="658827" y="363114"/>
                </a:cubicBezTo>
                <a:cubicBezTo>
                  <a:pt x="658827" y="360422"/>
                  <a:pt x="657228" y="359244"/>
                  <a:pt x="654031" y="359580"/>
                </a:cubicBezTo>
                <a:cubicBezTo>
                  <a:pt x="650834" y="359917"/>
                  <a:pt x="645365" y="360590"/>
                  <a:pt x="637624" y="361599"/>
                </a:cubicBezTo>
                <a:cubicBezTo>
                  <a:pt x="632240" y="362273"/>
                  <a:pt x="628622" y="362273"/>
                  <a:pt x="626770" y="361599"/>
                </a:cubicBezTo>
                <a:cubicBezTo>
                  <a:pt x="624920" y="360926"/>
                  <a:pt x="621806" y="358402"/>
                  <a:pt x="617431" y="354027"/>
                </a:cubicBezTo>
                <a:cubicBezTo>
                  <a:pt x="611373" y="347969"/>
                  <a:pt x="608681" y="344015"/>
                  <a:pt x="609354" y="342164"/>
                </a:cubicBezTo>
                <a:cubicBezTo>
                  <a:pt x="610027" y="340313"/>
                  <a:pt x="609691" y="338041"/>
                  <a:pt x="608344" y="335349"/>
                </a:cubicBezTo>
                <a:cubicBezTo>
                  <a:pt x="607335" y="333329"/>
                  <a:pt x="608429" y="329627"/>
                  <a:pt x="611626" y="324242"/>
                </a:cubicBezTo>
                <a:cubicBezTo>
                  <a:pt x="614823" y="318858"/>
                  <a:pt x="617768" y="316165"/>
                  <a:pt x="620460" y="316165"/>
                </a:cubicBezTo>
                <a:cubicBezTo>
                  <a:pt x="622143" y="316165"/>
                  <a:pt x="628706" y="312631"/>
                  <a:pt x="640149" y="305564"/>
                </a:cubicBezTo>
                <a:cubicBezTo>
                  <a:pt x="648562" y="300516"/>
                  <a:pt x="653442" y="297150"/>
                  <a:pt x="654788" y="295467"/>
                </a:cubicBezTo>
                <a:cubicBezTo>
                  <a:pt x="656135" y="293785"/>
                  <a:pt x="656471" y="290924"/>
                  <a:pt x="655798" y="286885"/>
                </a:cubicBezTo>
                <a:cubicBezTo>
                  <a:pt x="654788" y="281164"/>
                  <a:pt x="652433" y="276284"/>
                  <a:pt x="648730" y="272245"/>
                </a:cubicBezTo>
                <a:cubicBezTo>
                  <a:pt x="645365" y="268543"/>
                  <a:pt x="643682" y="265767"/>
                  <a:pt x="643682" y="263916"/>
                </a:cubicBezTo>
                <a:cubicBezTo>
                  <a:pt x="643682" y="262065"/>
                  <a:pt x="645197" y="257269"/>
                  <a:pt x="648226" y="249528"/>
                </a:cubicBezTo>
                <a:cubicBezTo>
                  <a:pt x="651591" y="240778"/>
                  <a:pt x="653610" y="232869"/>
                  <a:pt x="654283" y="225802"/>
                </a:cubicBezTo>
                <a:cubicBezTo>
                  <a:pt x="654957" y="216715"/>
                  <a:pt x="661014" y="197027"/>
                  <a:pt x="672457" y="166737"/>
                </a:cubicBezTo>
                <a:cubicBezTo>
                  <a:pt x="680198" y="144861"/>
                  <a:pt x="689621" y="126519"/>
                  <a:pt x="700727" y="111711"/>
                </a:cubicBezTo>
                <a:cubicBezTo>
                  <a:pt x="704093" y="106999"/>
                  <a:pt x="706280" y="103129"/>
                  <a:pt x="707290" y="100100"/>
                </a:cubicBezTo>
                <a:cubicBezTo>
                  <a:pt x="708300" y="97071"/>
                  <a:pt x="711076" y="94799"/>
                  <a:pt x="715620" y="93285"/>
                </a:cubicBezTo>
                <a:cubicBezTo>
                  <a:pt x="720163" y="91771"/>
                  <a:pt x="725464" y="91350"/>
                  <a:pt x="731522" y="92023"/>
                </a:cubicBezTo>
                <a:cubicBezTo>
                  <a:pt x="737580" y="92696"/>
                  <a:pt x="742123" y="91855"/>
                  <a:pt x="745152" y="89499"/>
                </a:cubicBezTo>
                <a:cubicBezTo>
                  <a:pt x="747676" y="87648"/>
                  <a:pt x="750768" y="86596"/>
                  <a:pt x="754428" y="86344"/>
                </a:cubicBezTo>
                <a:close/>
                <a:moveTo>
                  <a:pt x="4671933" y="84324"/>
                </a:moveTo>
                <a:cubicBezTo>
                  <a:pt x="4676476" y="85082"/>
                  <a:pt x="4681609" y="86638"/>
                  <a:pt x="4687330" y="88994"/>
                </a:cubicBezTo>
                <a:cubicBezTo>
                  <a:pt x="4691369" y="90340"/>
                  <a:pt x="4698268" y="92528"/>
                  <a:pt x="4708028" y="95557"/>
                </a:cubicBezTo>
                <a:cubicBezTo>
                  <a:pt x="4734616" y="103970"/>
                  <a:pt x="4750770" y="113899"/>
                  <a:pt x="4756491" y="125341"/>
                </a:cubicBezTo>
                <a:cubicBezTo>
                  <a:pt x="4759857" y="131736"/>
                  <a:pt x="4761203" y="135943"/>
                  <a:pt x="4760530" y="137962"/>
                </a:cubicBezTo>
                <a:cubicBezTo>
                  <a:pt x="4759857" y="139981"/>
                  <a:pt x="4756828" y="140991"/>
                  <a:pt x="4751443" y="140991"/>
                </a:cubicBezTo>
                <a:cubicBezTo>
                  <a:pt x="4745048" y="140991"/>
                  <a:pt x="4741347" y="142169"/>
                  <a:pt x="4740337" y="144525"/>
                </a:cubicBezTo>
                <a:cubicBezTo>
                  <a:pt x="4739327" y="147217"/>
                  <a:pt x="4736046" y="147890"/>
                  <a:pt x="4730493" y="146544"/>
                </a:cubicBezTo>
                <a:cubicBezTo>
                  <a:pt x="4724939" y="145198"/>
                  <a:pt x="4719639" y="142337"/>
                  <a:pt x="4714591" y="137962"/>
                </a:cubicBezTo>
                <a:cubicBezTo>
                  <a:pt x="4707523" y="131904"/>
                  <a:pt x="4702980" y="130390"/>
                  <a:pt x="4700961" y="133419"/>
                </a:cubicBezTo>
                <a:cubicBezTo>
                  <a:pt x="4699951" y="135101"/>
                  <a:pt x="4697427" y="134933"/>
                  <a:pt x="4693388" y="132914"/>
                </a:cubicBezTo>
                <a:cubicBezTo>
                  <a:pt x="4686657" y="129885"/>
                  <a:pt x="4685984" y="127361"/>
                  <a:pt x="4691369" y="125341"/>
                </a:cubicBezTo>
                <a:cubicBezTo>
                  <a:pt x="4693051" y="124668"/>
                  <a:pt x="4693893" y="123995"/>
                  <a:pt x="4693893" y="123322"/>
                </a:cubicBezTo>
                <a:cubicBezTo>
                  <a:pt x="4693893" y="122649"/>
                  <a:pt x="4692715" y="121471"/>
                  <a:pt x="4690359" y="119788"/>
                </a:cubicBezTo>
                <a:cubicBezTo>
                  <a:pt x="4678580" y="109355"/>
                  <a:pt x="4669157" y="102961"/>
                  <a:pt x="4662089" y="100605"/>
                </a:cubicBezTo>
                <a:cubicBezTo>
                  <a:pt x="4657041" y="98922"/>
                  <a:pt x="4654264" y="96146"/>
                  <a:pt x="4653759" y="92275"/>
                </a:cubicBezTo>
                <a:cubicBezTo>
                  <a:pt x="4653254" y="88405"/>
                  <a:pt x="4655358" y="85797"/>
                  <a:pt x="4660070" y="84451"/>
                </a:cubicBezTo>
                <a:cubicBezTo>
                  <a:pt x="4663435" y="83609"/>
                  <a:pt x="4667389" y="83567"/>
                  <a:pt x="4671933" y="84324"/>
                </a:cubicBezTo>
                <a:close/>
                <a:moveTo>
                  <a:pt x="77016" y="83946"/>
                </a:moveTo>
                <a:cubicBezTo>
                  <a:pt x="78530" y="83946"/>
                  <a:pt x="79288" y="84703"/>
                  <a:pt x="79288" y="86217"/>
                </a:cubicBezTo>
                <a:cubicBezTo>
                  <a:pt x="79288" y="87732"/>
                  <a:pt x="78530" y="88489"/>
                  <a:pt x="77016" y="88489"/>
                </a:cubicBezTo>
                <a:cubicBezTo>
                  <a:pt x="75501" y="88489"/>
                  <a:pt x="74744" y="87732"/>
                  <a:pt x="74744" y="86217"/>
                </a:cubicBezTo>
                <a:cubicBezTo>
                  <a:pt x="74744" y="84703"/>
                  <a:pt x="75501" y="83946"/>
                  <a:pt x="77016" y="83946"/>
                </a:cubicBezTo>
                <a:close/>
                <a:moveTo>
                  <a:pt x="2039271" y="83693"/>
                </a:moveTo>
                <a:cubicBezTo>
                  <a:pt x="2041963" y="83862"/>
                  <a:pt x="2044235" y="84787"/>
                  <a:pt x="2046086" y="86470"/>
                </a:cubicBezTo>
                <a:cubicBezTo>
                  <a:pt x="2047769" y="88153"/>
                  <a:pt x="2049788" y="93201"/>
                  <a:pt x="2052144" y="101615"/>
                </a:cubicBezTo>
                <a:cubicBezTo>
                  <a:pt x="2054500" y="110028"/>
                  <a:pt x="2055678" y="116255"/>
                  <a:pt x="2055678" y="120293"/>
                </a:cubicBezTo>
                <a:cubicBezTo>
                  <a:pt x="2055678" y="123995"/>
                  <a:pt x="2056939" y="126603"/>
                  <a:pt x="2059464" y="128118"/>
                </a:cubicBezTo>
                <a:cubicBezTo>
                  <a:pt x="2061988" y="129632"/>
                  <a:pt x="2069644" y="132409"/>
                  <a:pt x="2082433" y="136448"/>
                </a:cubicBezTo>
                <a:cubicBezTo>
                  <a:pt x="2096232" y="140823"/>
                  <a:pt x="2105403" y="144104"/>
                  <a:pt x="2109946" y="146292"/>
                </a:cubicBezTo>
                <a:cubicBezTo>
                  <a:pt x="2114490" y="148479"/>
                  <a:pt x="2117603" y="151424"/>
                  <a:pt x="2119286" y="155126"/>
                </a:cubicBezTo>
                <a:cubicBezTo>
                  <a:pt x="2120968" y="158492"/>
                  <a:pt x="2121726" y="160763"/>
                  <a:pt x="2121557" y="161941"/>
                </a:cubicBezTo>
                <a:cubicBezTo>
                  <a:pt x="2121389" y="163119"/>
                  <a:pt x="2119959" y="165054"/>
                  <a:pt x="2117266" y="167747"/>
                </a:cubicBezTo>
                <a:cubicBezTo>
                  <a:pt x="2113564" y="171449"/>
                  <a:pt x="2108600" y="174309"/>
                  <a:pt x="2102374" y="176329"/>
                </a:cubicBezTo>
                <a:cubicBezTo>
                  <a:pt x="2096148" y="178348"/>
                  <a:pt x="2090342" y="181545"/>
                  <a:pt x="2084957" y="185920"/>
                </a:cubicBezTo>
                <a:cubicBezTo>
                  <a:pt x="2079573" y="190296"/>
                  <a:pt x="2076039" y="192483"/>
                  <a:pt x="2074356" y="192483"/>
                </a:cubicBezTo>
                <a:cubicBezTo>
                  <a:pt x="2067962" y="192483"/>
                  <a:pt x="2064260" y="202916"/>
                  <a:pt x="2063250" y="223782"/>
                </a:cubicBezTo>
                <a:lnTo>
                  <a:pt x="2061736" y="247004"/>
                </a:lnTo>
                <a:lnTo>
                  <a:pt x="2068298" y="242461"/>
                </a:lnTo>
                <a:cubicBezTo>
                  <a:pt x="2072673" y="239768"/>
                  <a:pt x="2080078" y="233879"/>
                  <a:pt x="2090511" y="224792"/>
                </a:cubicBezTo>
                <a:cubicBezTo>
                  <a:pt x="2099597" y="217051"/>
                  <a:pt x="2107338" y="210320"/>
                  <a:pt x="2113732" y="204599"/>
                </a:cubicBezTo>
                <a:cubicBezTo>
                  <a:pt x="2118781" y="200224"/>
                  <a:pt x="2124670" y="195007"/>
                  <a:pt x="2131401" y="188949"/>
                </a:cubicBezTo>
                <a:cubicBezTo>
                  <a:pt x="2148902" y="172795"/>
                  <a:pt x="2159167" y="162614"/>
                  <a:pt x="2162196" y="158407"/>
                </a:cubicBezTo>
                <a:cubicBezTo>
                  <a:pt x="2165225" y="154201"/>
                  <a:pt x="2165730" y="149573"/>
                  <a:pt x="2163710" y="144525"/>
                </a:cubicBezTo>
                <a:cubicBezTo>
                  <a:pt x="2163374" y="143179"/>
                  <a:pt x="2163289" y="142253"/>
                  <a:pt x="2163458" y="141748"/>
                </a:cubicBezTo>
                <a:cubicBezTo>
                  <a:pt x="2163626" y="141243"/>
                  <a:pt x="2164215" y="140991"/>
                  <a:pt x="2165225" y="140991"/>
                </a:cubicBezTo>
                <a:cubicBezTo>
                  <a:pt x="2167244" y="141664"/>
                  <a:pt x="2173302" y="139476"/>
                  <a:pt x="2183398" y="134428"/>
                </a:cubicBezTo>
                <a:cubicBezTo>
                  <a:pt x="2189793" y="131063"/>
                  <a:pt x="2194252" y="129128"/>
                  <a:pt x="2196776" y="128623"/>
                </a:cubicBezTo>
                <a:cubicBezTo>
                  <a:pt x="2199300" y="128118"/>
                  <a:pt x="2201740" y="128370"/>
                  <a:pt x="2204096" y="129380"/>
                </a:cubicBezTo>
                <a:cubicBezTo>
                  <a:pt x="2208135" y="131063"/>
                  <a:pt x="2210490" y="133250"/>
                  <a:pt x="2211163" y="135943"/>
                </a:cubicBezTo>
                <a:cubicBezTo>
                  <a:pt x="2212173" y="137962"/>
                  <a:pt x="2211416" y="144104"/>
                  <a:pt x="2208892" y="154369"/>
                </a:cubicBezTo>
                <a:cubicBezTo>
                  <a:pt x="2206368" y="164634"/>
                  <a:pt x="2204096" y="172122"/>
                  <a:pt x="2202077" y="176834"/>
                </a:cubicBezTo>
                <a:cubicBezTo>
                  <a:pt x="2193663" y="193324"/>
                  <a:pt x="2189456" y="202748"/>
                  <a:pt x="2189456" y="205104"/>
                </a:cubicBezTo>
                <a:cubicBezTo>
                  <a:pt x="2189456" y="205104"/>
                  <a:pt x="2190466" y="204431"/>
                  <a:pt x="2192485" y="203084"/>
                </a:cubicBezTo>
                <a:cubicBezTo>
                  <a:pt x="2194168" y="201402"/>
                  <a:pt x="2196608" y="199130"/>
                  <a:pt x="2199805" y="196269"/>
                </a:cubicBezTo>
                <a:cubicBezTo>
                  <a:pt x="2203003" y="193409"/>
                  <a:pt x="2206452" y="190296"/>
                  <a:pt x="2210154" y="186930"/>
                </a:cubicBezTo>
                <a:cubicBezTo>
                  <a:pt x="2223953" y="174141"/>
                  <a:pt x="2237583" y="163203"/>
                  <a:pt x="2251045" y="154116"/>
                </a:cubicBezTo>
                <a:cubicBezTo>
                  <a:pt x="2264507" y="145030"/>
                  <a:pt x="2272752" y="139308"/>
                  <a:pt x="2275781" y="136952"/>
                </a:cubicBezTo>
                <a:cubicBezTo>
                  <a:pt x="2280156" y="132914"/>
                  <a:pt x="2285962" y="129969"/>
                  <a:pt x="2293198" y="128118"/>
                </a:cubicBezTo>
                <a:cubicBezTo>
                  <a:pt x="2300434" y="126267"/>
                  <a:pt x="2307585" y="125678"/>
                  <a:pt x="2314653" y="126351"/>
                </a:cubicBezTo>
                <a:cubicBezTo>
                  <a:pt x="2319701" y="127024"/>
                  <a:pt x="2323572" y="127950"/>
                  <a:pt x="2326264" y="129128"/>
                </a:cubicBezTo>
                <a:cubicBezTo>
                  <a:pt x="2328957" y="130306"/>
                  <a:pt x="2331985" y="132577"/>
                  <a:pt x="2335351" y="135943"/>
                </a:cubicBezTo>
                <a:cubicBezTo>
                  <a:pt x="2354197" y="154116"/>
                  <a:pt x="2363621" y="187267"/>
                  <a:pt x="2363621" y="235393"/>
                </a:cubicBezTo>
                <a:lnTo>
                  <a:pt x="2363621" y="268207"/>
                </a:lnTo>
                <a:cubicBezTo>
                  <a:pt x="2363957" y="272245"/>
                  <a:pt x="2363621" y="290924"/>
                  <a:pt x="2362611" y="324242"/>
                </a:cubicBezTo>
                <a:cubicBezTo>
                  <a:pt x="2361602" y="357561"/>
                  <a:pt x="2360928" y="375735"/>
                  <a:pt x="2360592" y="378764"/>
                </a:cubicBezTo>
                <a:cubicBezTo>
                  <a:pt x="2359582" y="387177"/>
                  <a:pt x="2356890" y="394329"/>
                  <a:pt x="2352515" y="400219"/>
                </a:cubicBezTo>
                <a:cubicBezTo>
                  <a:pt x="2348140" y="406108"/>
                  <a:pt x="2343428" y="408548"/>
                  <a:pt x="2338379" y="407539"/>
                </a:cubicBezTo>
                <a:cubicBezTo>
                  <a:pt x="2332322" y="406192"/>
                  <a:pt x="2325002" y="403921"/>
                  <a:pt x="2316420" y="400723"/>
                </a:cubicBezTo>
                <a:cubicBezTo>
                  <a:pt x="2307838" y="397526"/>
                  <a:pt x="2303547" y="395423"/>
                  <a:pt x="2303547" y="394413"/>
                </a:cubicBezTo>
                <a:cubicBezTo>
                  <a:pt x="2303547" y="393067"/>
                  <a:pt x="2300854" y="391048"/>
                  <a:pt x="2295469" y="388355"/>
                </a:cubicBezTo>
                <a:cubicBezTo>
                  <a:pt x="2290085" y="385663"/>
                  <a:pt x="2286214" y="384317"/>
                  <a:pt x="2283858" y="384317"/>
                </a:cubicBezTo>
                <a:cubicBezTo>
                  <a:pt x="2282512" y="384317"/>
                  <a:pt x="2281503" y="383475"/>
                  <a:pt x="2280829" y="381792"/>
                </a:cubicBezTo>
                <a:cubicBezTo>
                  <a:pt x="2278810" y="377081"/>
                  <a:pt x="2277127" y="378427"/>
                  <a:pt x="2275781" y="385831"/>
                </a:cubicBezTo>
                <a:cubicBezTo>
                  <a:pt x="2275108" y="389870"/>
                  <a:pt x="2274603" y="394581"/>
                  <a:pt x="2274267" y="399966"/>
                </a:cubicBezTo>
                <a:cubicBezTo>
                  <a:pt x="2273930" y="415784"/>
                  <a:pt x="2272584" y="433453"/>
                  <a:pt x="2270228" y="452973"/>
                </a:cubicBezTo>
                <a:cubicBezTo>
                  <a:pt x="2267872" y="472493"/>
                  <a:pt x="2265516" y="485618"/>
                  <a:pt x="2263161" y="492349"/>
                </a:cubicBezTo>
                <a:cubicBezTo>
                  <a:pt x="2260132" y="501436"/>
                  <a:pt x="2258617" y="509345"/>
                  <a:pt x="2258617" y="516076"/>
                </a:cubicBezTo>
                <a:cubicBezTo>
                  <a:pt x="2258617" y="522807"/>
                  <a:pt x="2258028" y="526930"/>
                  <a:pt x="2256850" y="528444"/>
                </a:cubicBezTo>
                <a:cubicBezTo>
                  <a:pt x="2255672" y="529959"/>
                  <a:pt x="2253737" y="534754"/>
                  <a:pt x="2251045" y="542832"/>
                </a:cubicBezTo>
                <a:cubicBezTo>
                  <a:pt x="2247343" y="554611"/>
                  <a:pt x="2243136" y="560501"/>
                  <a:pt x="2238424" y="560501"/>
                </a:cubicBezTo>
                <a:cubicBezTo>
                  <a:pt x="2237751" y="560501"/>
                  <a:pt x="2237751" y="526172"/>
                  <a:pt x="2238424" y="457516"/>
                </a:cubicBezTo>
                <a:cubicBezTo>
                  <a:pt x="2238424" y="457516"/>
                  <a:pt x="2238424" y="447083"/>
                  <a:pt x="2238424" y="426217"/>
                </a:cubicBezTo>
                <a:cubicBezTo>
                  <a:pt x="2239434" y="403668"/>
                  <a:pt x="2239518" y="386504"/>
                  <a:pt x="2238677" y="374725"/>
                </a:cubicBezTo>
                <a:cubicBezTo>
                  <a:pt x="2237835" y="362946"/>
                  <a:pt x="2236825" y="355626"/>
                  <a:pt x="2235648" y="352765"/>
                </a:cubicBezTo>
                <a:cubicBezTo>
                  <a:pt x="2234470" y="349904"/>
                  <a:pt x="2231525" y="346286"/>
                  <a:pt x="2226813" y="341911"/>
                </a:cubicBezTo>
                <a:cubicBezTo>
                  <a:pt x="2226813" y="341911"/>
                  <a:pt x="2225131" y="340229"/>
                  <a:pt x="2221765" y="336863"/>
                </a:cubicBezTo>
                <a:cubicBezTo>
                  <a:pt x="2216044" y="331142"/>
                  <a:pt x="2212258" y="328618"/>
                  <a:pt x="2210406" y="329291"/>
                </a:cubicBezTo>
                <a:cubicBezTo>
                  <a:pt x="2208555" y="329964"/>
                  <a:pt x="2205611" y="327440"/>
                  <a:pt x="2201572" y="321718"/>
                </a:cubicBezTo>
                <a:cubicBezTo>
                  <a:pt x="2199216" y="318016"/>
                  <a:pt x="2197786" y="314987"/>
                  <a:pt x="2197281" y="312631"/>
                </a:cubicBezTo>
                <a:cubicBezTo>
                  <a:pt x="2196776" y="310276"/>
                  <a:pt x="2196692" y="306574"/>
                  <a:pt x="2197029" y="301525"/>
                </a:cubicBezTo>
                <a:cubicBezTo>
                  <a:pt x="2197702" y="293785"/>
                  <a:pt x="2196692" y="288063"/>
                  <a:pt x="2194000" y="284361"/>
                </a:cubicBezTo>
                <a:cubicBezTo>
                  <a:pt x="2188951" y="277967"/>
                  <a:pt x="2188110" y="274770"/>
                  <a:pt x="2191476" y="274770"/>
                </a:cubicBezTo>
                <a:cubicBezTo>
                  <a:pt x="2193158" y="274770"/>
                  <a:pt x="2195262" y="277041"/>
                  <a:pt x="2197786" y="281585"/>
                </a:cubicBezTo>
                <a:cubicBezTo>
                  <a:pt x="2200310" y="286128"/>
                  <a:pt x="2203086" y="287895"/>
                  <a:pt x="2206115" y="286885"/>
                </a:cubicBezTo>
                <a:cubicBezTo>
                  <a:pt x="2209144" y="285876"/>
                  <a:pt x="2211080" y="284950"/>
                  <a:pt x="2211921" y="284109"/>
                </a:cubicBezTo>
                <a:cubicBezTo>
                  <a:pt x="2212762" y="283267"/>
                  <a:pt x="2217390" y="279650"/>
                  <a:pt x="2225803" y="273255"/>
                </a:cubicBezTo>
                <a:cubicBezTo>
                  <a:pt x="2232535" y="268207"/>
                  <a:pt x="2236741" y="264421"/>
                  <a:pt x="2238424" y="261897"/>
                </a:cubicBezTo>
                <a:cubicBezTo>
                  <a:pt x="2240107" y="259372"/>
                  <a:pt x="2240949" y="255755"/>
                  <a:pt x="2240949" y="251043"/>
                </a:cubicBezTo>
                <a:cubicBezTo>
                  <a:pt x="2240949" y="248687"/>
                  <a:pt x="2240696" y="247341"/>
                  <a:pt x="2240191" y="247004"/>
                </a:cubicBezTo>
                <a:cubicBezTo>
                  <a:pt x="2239686" y="246668"/>
                  <a:pt x="2238424" y="247173"/>
                  <a:pt x="2236405" y="248519"/>
                </a:cubicBezTo>
                <a:cubicBezTo>
                  <a:pt x="2233376" y="250201"/>
                  <a:pt x="2224121" y="251211"/>
                  <a:pt x="2208639" y="251548"/>
                </a:cubicBezTo>
                <a:cubicBezTo>
                  <a:pt x="2195514" y="251884"/>
                  <a:pt x="2186848" y="252810"/>
                  <a:pt x="2182641" y="254324"/>
                </a:cubicBezTo>
                <a:cubicBezTo>
                  <a:pt x="2178434" y="255839"/>
                  <a:pt x="2175994" y="259120"/>
                  <a:pt x="2175321" y="264168"/>
                </a:cubicBezTo>
                <a:cubicBezTo>
                  <a:pt x="2174648" y="268880"/>
                  <a:pt x="2173470" y="276957"/>
                  <a:pt x="2171787" y="288400"/>
                </a:cubicBezTo>
                <a:cubicBezTo>
                  <a:pt x="2170441" y="296814"/>
                  <a:pt x="2169347" y="304218"/>
                  <a:pt x="2168506" y="310612"/>
                </a:cubicBezTo>
                <a:cubicBezTo>
                  <a:pt x="2167665" y="317007"/>
                  <a:pt x="2167160" y="321887"/>
                  <a:pt x="2166991" y="325252"/>
                </a:cubicBezTo>
                <a:cubicBezTo>
                  <a:pt x="2166823" y="328618"/>
                  <a:pt x="2167076" y="330469"/>
                  <a:pt x="2167749" y="330805"/>
                </a:cubicBezTo>
                <a:cubicBezTo>
                  <a:pt x="2168758" y="330805"/>
                  <a:pt x="2168842" y="334171"/>
                  <a:pt x="2168001" y="340902"/>
                </a:cubicBezTo>
                <a:cubicBezTo>
                  <a:pt x="2167160" y="347633"/>
                  <a:pt x="2168001" y="352849"/>
                  <a:pt x="2170525" y="356551"/>
                </a:cubicBezTo>
                <a:cubicBezTo>
                  <a:pt x="2173049" y="360253"/>
                  <a:pt x="2173891" y="362777"/>
                  <a:pt x="2173049" y="364124"/>
                </a:cubicBezTo>
                <a:cubicBezTo>
                  <a:pt x="2172208" y="365470"/>
                  <a:pt x="2172881" y="368415"/>
                  <a:pt x="2175069" y="372958"/>
                </a:cubicBezTo>
                <a:cubicBezTo>
                  <a:pt x="2177256" y="377501"/>
                  <a:pt x="2178350" y="382297"/>
                  <a:pt x="2178350" y="387346"/>
                </a:cubicBezTo>
                <a:cubicBezTo>
                  <a:pt x="2178350" y="390711"/>
                  <a:pt x="2177929" y="393067"/>
                  <a:pt x="2177088" y="394413"/>
                </a:cubicBezTo>
                <a:cubicBezTo>
                  <a:pt x="2176247" y="395759"/>
                  <a:pt x="2174480" y="397274"/>
                  <a:pt x="2171787" y="398957"/>
                </a:cubicBezTo>
                <a:cubicBezTo>
                  <a:pt x="2167412" y="400976"/>
                  <a:pt x="2163542" y="401312"/>
                  <a:pt x="2160176" y="399966"/>
                </a:cubicBezTo>
                <a:cubicBezTo>
                  <a:pt x="2156811" y="398620"/>
                  <a:pt x="2153782" y="396853"/>
                  <a:pt x="2151089" y="394666"/>
                </a:cubicBezTo>
                <a:cubicBezTo>
                  <a:pt x="2148397" y="392478"/>
                  <a:pt x="2147051" y="390711"/>
                  <a:pt x="2147051" y="389365"/>
                </a:cubicBezTo>
                <a:cubicBezTo>
                  <a:pt x="2147051" y="388019"/>
                  <a:pt x="2145200" y="384821"/>
                  <a:pt x="2141498" y="379773"/>
                </a:cubicBezTo>
                <a:cubicBezTo>
                  <a:pt x="2137796" y="374725"/>
                  <a:pt x="2135524" y="369761"/>
                  <a:pt x="2134683" y="364881"/>
                </a:cubicBezTo>
                <a:cubicBezTo>
                  <a:pt x="2133841" y="360001"/>
                  <a:pt x="2132748" y="357140"/>
                  <a:pt x="2131401" y="356299"/>
                </a:cubicBezTo>
                <a:cubicBezTo>
                  <a:pt x="2130055" y="355457"/>
                  <a:pt x="2129382" y="353691"/>
                  <a:pt x="2129382" y="350998"/>
                </a:cubicBezTo>
                <a:cubicBezTo>
                  <a:pt x="2129382" y="348306"/>
                  <a:pt x="2127194" y="344604"/>
                  <a:pt x="2122819" y="339892"/>
                </a:cubicBezTo>
                <a:cubicBezTo>
                  <a:pt x="2115415" y="332488"/>
                  <a:pt x="2114574" y="326093"/>
                  <a:pt x="2120295" y="320709"/>
                </a:cubicBezTo>
                <a:cubicBezTo>
                  <a:pt x="2123324" y="318016"/>
                  <a:pt x="2124839" y="315745"/>
                  <a:pt x="2124839" y="313894"/>
                </a:cubicBezTo>
                <a:cubicBezTo>
                  <a:pt x="2124839" y="312043"/>
                  <a:pt x="2125764" y="309014"/>
                  <a:pt x="2127615" y="304807"/>
                </a:cubicBezTo>
                <a:cubicBezTo>
                  <a:pt x="2129466" y="300600"/>
                  <a:pt x="2130560" y="296645"/>
                  <a:pt x="2130896" y="292943"/>
                </a:cubicBezTo>
                <a:cubicBezTo>
                  <a:pt x="2132916" y="274433"/>
                  <a:pt x="2134935" y="264337"/>
                  <a:pt x="2136954" y="262654"/>
                </a:cubicBezTo>
                <a:cubicBezTo>
                  <a:pt x="2137964" y="261308"/>
                  <a:pt x="2137627" y="259709"/>
                  <a:pt x="2135945" y="257858"/>
                </a:cubicBezTo>
                <a:cubicBezTo>
                  <a:pt x="2134262" y="256007"/>
                  <a:pt x="2134346" y="255081"/>
                  <a:pt x="2136197" y="255081"/>
                </a:cubicBezTo>
                <a:cubicBezTo>
                  <a:pt x="2138048" y="255081"/>
                  <a:pt x="2138469" y="252557"/>
                  <a:pt x="2137459" y="247509"/>
                </a:cubicBezTo>
                <a:lnTo>
                  <a:pt x="2137459" y="242461"/>
                </a:lnTo>
                <a:cubicBezTo>
                  <a:pt x="2137459" y="242797"/>
                  <a:pt x="2137796" y="243134"/>
                  <a:pt x="2138469" y="243470"/>
                </a:cubicBezTo>
                <a:cubicBezTo>
                  <a:pt x="2139479" y="245153"/>
                  <a:pt x="2140067" y="245910"/>
                  <a:pt x="2140236" y="245742"/>
                </a:cubicBezTo>
                <a:cubicBezTo>
                  <a:pt x="2140404" y="245574"/>
                  <a:pt x="2140488" y="244648"/>
                  <a:pt x="2140488" y="242966"/>
                </a:cubicBezTo>
                <a:cubicBezTo>
                  <a:pt x="2140488" y="240610"/>
                  <a:pt x="2139983" y="239432"/>
                  <a:pt x="2138974" y="239432"/>
                </a:cubicBezTo>
                <a:cubicBezTo>
                  <a:pt x="2138300" y="239432"/>
                  <a:pt x="2137880" y="238675"/>
                  <a:pt x="2137712" y="237160"/>
                </a:cubicBezTo>
                <a:cubicBezTo>
                  <a:pt x="2137543" y="235646"/>
                  <a:pt x="2137627" y="233795"/>
                  <a:pt x="2137964" y="231607"/>
                </a:cubicBezTo>
                <a:cubicBezTo>
                  <a:pt x="2138300" y="229419"/>
                  <a:pt x="2138805" y="227148"/>
                  <a:pt x="2139479" y="224792"/>
                </a:cubicBezTo>
                <a:cubicBezTo>
                  <a:pt x="2139815" y="223446"/>
                  <a:pt x="2139983" y="222268"/>
                  <a:pt x="2139983" y="221258"/>
                </a:cubicBezTo>
                <a:cubicBezTo>
                  <a:pt x="2140320" y="220922"/>
                  <a:pt x="2141330" y="218061"/>
                  <a:pt x="2143012" y="212676"/>
                </a:cubicBezTo>
                <a:cubicBezTo>
                  <a:pt x="2146378" y="201233"/>
                  <a:pt x="2147219" y="195512"/>
                  <a:pt x="2145536" y="195512"/>
                </a:cubicBezTo>
                <a:cubicBezTo>
                  <a:pt x="2143854" y="195512"/>
                  <a:pt x="2137291" y="200897"/>
                  <a:pt x="2125848" y="211666"/>
                </a:cubicBezTo>
                <a:cubicBezTo>
                  <a:pt x="2111040" y="225128"/>
                  <a:pt x="2098840" y="236908"/>
                  <a:pt x="2089248" y="247004"/>
                </a:cubicBezTo>
                <a:cubicBezTo>
                  <a:pt x="2079657" y="257101"/>
                  <a:pt x="2072084" y="265010"/>
                  <a:pt x="2066531" y="270731"/>
                </a:cubicBezTo>
                <a:cubicBezTo>
                  <a:pt x="2060978" y="276452"/>
                  <a:pt x="2058202" y="280743"/>
                  <a:pt x="2058202" y="283604"/>
                </a:cubicBezTo>
                <a:cubicBezTo>
                  <a:pt x="2058202" y="286465"/>
                  <a:pt x="2057528" y="288316"/>
                  <a:pt x="2056182" y="289157"/>
                </a:cubicBezTo>
                <a:cubicBezTo>
                  <a:pt x="2054836" y="289998"/>
                  <a:pt x="2054079" y="293616"/>
                  <a:pt x="2053911" y="300011"/>
                </a:cubicBezTo>
                <a:cubicBezTo>
                  <a:pt x="2053742" y="306405"/>
                  <a:pt x="2052901" y="312127"/>
                  <a:pt x="2051387" y="317175"/>
                </a:cubicBezTo>
                <a:cubicBezTo>
                  <a:pt x="2049872" y="322223"/>
                  <a:pt x="2049451" y="325252"/>
                  <a:pt x="2050124" y="326262"/>
                </a:cubicBezTo>
                <a:cubicBezTo>
                  <a:pt x="2050798" y="327271"/>
                  <a:pt x="2050461" y="330469"/>
                  <a:pt x="2049115" y="335853"/>
                </a:cubicBezTo>
                <a:cubicBezTo>
                  <a:pt x="2047769" y="341238"/>
                  <a:pt x="2047769" y="344351"/>
                  <a:pt x="2049115" y="345193"/>
                </a:cubicBezTo>
                <a:cubicBezTo>
                  <a:pt x="2050461" y="346034"/>
                  <a:pt x="2050798" y="352092"/>
                  <a:pt x="2050124" y="363366"/>
                </a:cubicBezTo>
                <a:cubicBezTo>
                  <a:pt x="2049451" y="374641"/>
                  <a:pt x="2048105" y="384653"/>
                  <a:pt x="2046086" y="393403"/>
                </a:cubicBezTo>
                <a:cubicBezTo>
                  <a:pt x="2043730" y="402827"/>
                  <a:pt x="2042047" y="412419"/>
                  <a:pt x="2041038" y="422178"/>
                </a:cubicBezTo>
                <a:cubicBezTo>
                  <a:pt x="2040028" y="431938"/>
                  <a:pt x="2038513" y="439174"/>
                  <a:pt x="2036494" y="443886"/>
                </a:cubicBezTo>
                <a:cubicBezTo>
                  <a:pt x="2035148" y="446915"/>
                  <a:pt x="2033718" y="448934"/>
                  <a:pt x="2032203" y="449944"/>
                </a:cubicBezTo>
                <a:cubicBezTo>
                  <a:pt x="2030689" y="450953"/>
                  <a:pt x="2028417" y="451458"/>
                  <a:pt x="2025388" y="451458"/>
                </a:cubicBezTo>
                <a:cubicBezTo>
                  <a:pt x="2020676" y="451458"/>
                  <a:pt x="2016301" y="450280"/>
                  <a:pt x="2012263" y="447925"/>
                </a:cubicBezTo>
                <a:cubicBezTo>
                  <a:pt x="2008897" y="446242"/>
                  <a:pt x="2004606" y="442035"/>
                  <a:pt x="1999390" y="435304"/>
                </a:cubicBezTo>
                <a:cubicBezTo>
                  <a:pt x="1994173" y="428573"/>
                  <a:pt x="1991060" y="423188"/>
                  <a:pt x="1990050" y="419150"/>
                </a:cubicBezTo>
                <a:cubicBezTo>
                  <a:pt x="1989041" y="415111"/>
                  <a:pt x="1987863" y="413092"/>
                  <a:pt x="1986517" y="413092"/>
                </a:cubicBezTo>
                <a:cubicBezTo>
                  <a:pt x="1985171" y="413092"/>
                  <a:pt x="1984497" y="412166"/>
                  <a:pt x="1984497" y="410315"/>
                </a:cubicBezTo>
                <a:cubicBezTo>
                  <a:pt x="1984497" y="408464"/>
                  <a:pt x="1982646" y="404846"/>
                  <a:pt x="1978944" y="399461"/>
                </a:cubicBezTo>
                <a:cubicBezTo>
                  <a:pt x="1973560" y="391384"/>
                  <a:pt x="1973055" y="378932"/>
                  <a:pt x="1977430" y="362104"/>
                </a:cubicBezTo>
                <a:cubicBezTo>
                  <a:pt x="1979112" y="356720"/>
                  <a:pt x="1979954" y="352008"/>
                  <a:pt x="1979954" y="347969"/>
                </a:cubicBezTo>
                <a:cubicBezTo>
                  <a:pt x="1979954" y="343931"/>
                  <a:pt x="1982310" y="337789"/>
                  <a:pt x="1987021" y="329543"/>
                </a:cubicBezTo>
                <a:cubicBezTo>
                  <a:pt x="1991733" y="321298"/>
                  <a:pt x="1994846" y="315829"/>
                  <a:pt x="1996361" y="313136"/>
                </a:cubicBezTo>
                <a:cubicBezTo>
                  <a:pt x="1997875" y="310444"/>
                  <a:pt x="2001998" y="305227"/>
                  <a:pt x="2008729" y="297487"/>
                </a:cubicBezTo>
                <a:cubicBezTo>
                  <a:pt x="2015460" y="289746"/>
                  <a:pt x="2018909" y="284277"/>
                  <a:pt x="2019078" y="281080"/>
                </a:cubicBezTo>
                <a:cubicBezTo>
                  <a:pt x="2019246" y="277883"/>
                  <a:pt x="2019835" y="267029"/>
                  <a:pt x="2020845" y="248519"/>
                </a:cubicBezTo>
                <a:cubicBezTo>
                  <a:pt x="2021854" y="231018"/>
                  <a:pt x="2021518" y="222268"/>
                  <a:pt x="2019835" y="222268"/>
                </a:cubicBezTo>
                <a:cubicBezTo>
                  <a:pt x="2019835" y="222268"/>
                  <a:pt x="2019330" y="222268"/>
                  <a:pt x="2018321" y="222268"/>
                </a:cubicBezTo>
                <a:cubicBezTo>
                  <a:pt x="2015628" y="223614"/>
                  <a:pt x="2005531" y="224624"/>
                  <a:pt x="1988031" y="225297"/>
                </a:cubicBezTo>
                <a:cubicBezTo>
                  <a:pt x="1975579" y="225970"/>
                  <a:pt x="1967754" y="226054"/>
                  <a:pt x="1964557" y="225549"/>
                </a:cubicBezTo>
                <a:cubicBezTo>
                  <a:pt x="1961359" y="225044"/>
                  <a:pt x="1957910" y="223614"/>
                  <a:pt x="1954208" y="221258"/>
                </a:cubicBezTo>
                <a:cubicBezTo>
                  <a:pt x="1944448" y="214527"/>
                  <a:pt x="1939904" y="203589"/>
                  <a:pt x="1940578" y="188444"/>
                </a:cubicBezTo>
                <a:cubicBezTo>
                  <a:pt x="1940578" y="180704"/>
                  <a:pt x="1941924" y="176413"/>
                  <a:pt x="1944616" y="175571"/>
                </a:cubicBezTo>
                <a:cubicBezTo>
                  <a:pt x="1947309" y="174730"/>
                  <a:pt x="1948655" y="173216"/>
                  <a:pt x="1948655" y="171028"/>
                </a:cubicBezTo>
                <a:cubicBezTo>
                  <a:pt x="1948655" y="168841"/>
                  <a:pt x="1950169" y="167747"/>
                  <a:pt x="1953198" y="167747"/>
                </a:cubicBezTo>
                <a:cubicBezTo>
                  <a:pt x="1956227" y="167747"/>
                  <a:pt x="1957742" y="169934"/>
                  <a:pt x="1957742" y="174309"/>
                </a:cubicBezTo>
                <a:cubicBezTo>
                  <a:pt x="1957742" y="178685"/>
                  <a:pt x="1959256" y="181209"/>
                  <a:pt x="1962285" y="181882"/>
                </a:cubicBezTo>
                <a:cubicBezTo>
                  <a:pt x="1964978" y="182555"/>
                  <a:pt x="1970867" y="181461"/>
                  <a:pt x="1979954" y="178600"/>
                </a:cubicBezTo>
                <a:cubicBezTo>
                  <a:pt x="1989041" y="175740"/>
                  <a:pt x="1996949" y="172458"/>
                  <a:pt x="2003681" y="168756"/>
                </a:cubicBezTo>
                <a:cubicBezTo>
                  <a:pt x="2010075" y="165054"/>
                  <a:pt x="2014282" y="163203"/>
                  <a:pt x="2016301" y="163203"/>
                </a:cubicBezTo>
                <a:cubicBezTo>
                  <a:pt x="2018321" y="163203"/>
                  <a:pt x="2019499" y="162362"/>
                  <a:pt x="2019835" y="160679"/>
                </a:cubicBezTo>
                <a:cubicBezTo>
                  <a:pt x="2020172" y="158996"/>
                  <a:pt x="2020424" y="152602"/>
                  <a:pt x="2020592" y="141496"/>
                </a:cubicBezTo>
                <a:cubicBezTo>
                  <a:pt x="2020760" y="130390"/>
                  <a:pt x="2019667" y="124163"/>
                  <a:pt x="2017311" y="122817"/>
                </a:cubicBezTo>
                <a:cubicBezTo>
                  <a:pt x="2012599" y="120125"/>
                  <a:pt x="2010243" y="117180"/>
                  <a:pt x="2010243" y="113983"/>
                </a:cubicBezTo>
                <a:cubicBezTo>
                  <a:pt x="2010243" y="110786"/>
                  <a:pt x="2012599" y="105821"/>
                  <a:pt x="2017311" y="99090"/>
                </a:cubicBezTo>
                <a:cubicBezTo>
                  <a:pt x="2022696" y="91013"/>
                  <a:pt x="2026903" y="86470"/>
                  <a:pt x="2029931" y="85460"/>
                </a:cubicBezTo>
                <a:cubicBezTo>
                  <a:pt x="2033465" y="84114"/>
                  <a:pt x="2036578" y="83525"/>
                  <a:pt x="2039271" y="83693"/>
                </a:cubicBezTo>
                <a:close/>
                <a:moveTo>
                  <a:pt x="1600073" y="79150"/>
                </a:moveTo>
                <a:cubicBezTo>
                  <a:pt x="1604953" y="77972"/>
                  <a:pt x="1609580" y="79402"/>
                  <a:pt x="1613956" y="83441"/>
                </a:cubicBezTo>
                <a:cubicBezTo>
                  <a:pt x="1617994" y="86470"/>
                  <a:pt x="1620014" y="91686"/>
                  <a:pt x="1620014" y="99090"/>
                </a:cubicBezTo>
                <a:cubicBezTo>
                  <a:pt x="1620014" y="106495"/>
                  <a:pt x="1617826" y="112216"/>
                  <a:pt x="1613451" y="116255"/>
                </a:cubicBezTo>
                <a:cubicBezTo>
                  <a:pt x="1600662" y="129043"/>
                  <a:pt x="1594268" y="136448"/>
                  <a:pt x="1594268" y="138467"/>
                </a:cubicBezTo>
                <a:cubicBezTo>
                  <a:pt x="1594268" y="139813"/>
                  <a:pt x="1591996" y="143599"/>
                  <a:pt x="1587452" y="149825"/>
                </a:cubicBezTo>
                <a:cubicBezTo>
                  <a:pt x="1582909" y="156052"/>
                  <a:pt x="1578955" y="160847"/>
                  <a:pt x="1575589" y="164213"/>
                </a:cubicBezTo>
                <a:cubicBezTo>
                  <a:pt x="1571551" y="167915"/>
                  <a:pt x="1569868" y="170271"/>
                  <a:pt x="1570541" y="171280"/>
                </a:cubicBezTo>
                <a:cubicBezTo>
                  <a:pt x="1571551" y="171954"/>
                  <a:pt x="1575421" y="170271"/>
                  <a:pt x="1582152" y="166232"/>
                </a:cubicBezTo>
                <a:cubicBezTo>
                  <a:pt x="1588883" y="162194"/>
                  <a:pt x="1594436" y="157987"/>
                  <a:pt x="1598811" y="153612"/>
                </a:cubicBezTo>
                <a:lnTo>
                  <a:pt x="1606384" y="146544"/>
                </a:lnTo>
                <a:lnTo>
                  <a:pt x="1628091" y="151592"/>
                </a:lnTo>
                <a:cubicBezTo>
                  <a:pt x="1642226" y="155294"/>
                  <a:pt x="1649630" y="157987"/>
                  <a:pt x="1650303" y="159669"/>
                </a:cubicBezTo>
                <a:cubicBezTo>
                  <a:pt x="1650976" y="161352"/>
                  <a:pt x="1652575" y="162194"/>
                  <a:pt x="1655099" y="162194"/>
                </a:cubicBezTo>
                <a:cubicBezTo>
                  <a:pt x="1657623" y="162194"/>
                  <a:pt x="1660232" y="163372"/>
                  <a:pt x="1662924" y="165727"/>
                </a:cubicBezTo>
                <a:cubicBezTo>
                  <a:pt x="1667636" y="169766"/>
                  <a:pt x="1668814" y="173300"/>
                  <a:pt x="1666458" y="176329"/>
                </a:cubicBezTo>
                <a:cubicBezTo>
                  <a:pt x="1664102" y="179358"/>
                  <a:pt x="1656698" y="183901"/>
                  <a:pt x="1644245" y="189959"/>
                </a:cubicBezTo>
                <a:cubicBezTo>
                  <a:pt x="1628764" y="197363"/>
                  <a:pt x="1620351" y="201065"/>
                  <a:pt x="1619004" y="201065"/>
                </a:cubicBezTo>
                <a:cubicBezTo>
                  <a:pt x="1617658" y="201065"/>
                  <a:pt x="1615134" y="203169"/>
                  <a:pt x="1611432" y="207375"/>
                </a:cubicBezTo>
                <a:cubicBezTo>
                  <a:pt x="1607730" y="211582"/>
                  <a:pt x="1605037" y="213686"/>
                  <a:pt x="1603355" y="213686"/>
                </a:cubicBezTo>
                <a:cubicBezTo>
                  <a:pt x="1601672" y="213686"/>
                  <a:pt x="1596624" y="219912"/>
                  <a:pt x="1588210" y="232364"/>
                </a:cubicBezTo>
                <a:cubicBezTo>
                  <a:pt x="1579796" y="244817"/>
                  <a:pt x="1571719" y="258110"/>
                  <a:pt x="1563978" y="272245"/>
                </a:cubicBezTo>
                <a:cubicBezTo>
                  <a:pt x="1553882" y="290083"/>
                  <a:pt x="1550180" y="298328"/>
                  <a:pt x="1552872" y="296982"/>
                </a:cubicBezTo>
                <a:cubicBezTo>
                  <a:pt x="1553545" y="296645"/>
                  <a:pt x="1554723" y="295467"/>
                  <a:pt x="1556406" y="293448"/>
                </a:cubicBezTo>
                <a:cubicBezTo>
                  <a:pt x="1558762" y="290419"/>
                  <a:pt x="1559939" y="289241"/>
                  <a:pt x="1559939" y="289914"/>
                </a:cubicBezTo>
                <a:cubicBezTo>
                  <a:pt x="1559939" y="291261"/>
                  <a:pt x="1558089" y="294626"/>
                  <a:pt x="1554386" y="300011"/>
                </a:cubicBezTo>
                <a:cubicBezTo>
                  <a:pt x="1550684" y="305059"/>
                  <a:pt x="1546983" y="311790"/>
                  <a:pt x="1543281" y="320204"/>
                </a:cubicBezTo>
                <a:cubicBezTo>
                  <a:pt x="1539578" y="328618"/>
                  <a:pt x="1537391" y="334675"/>
                  <a:pt x="1536718" y="338378"/>
                </a:cubicBezTo>
                <a:cubicBezTo>
                  <a:pt x="1536381" y="342416"/>
                  <a:pt x="1533689" y="351840"/>
                  <a:pt x="1528640" y="366648"/>
                </a:cubicBezTo>
                <a:cubicBezTo>
                  <a:pt x="1523592" y="381456"/>
                  <a:pt x="1520563" y="393319"/>
                  <a:pt x="1519554" y="402238"/>
                </a:cubicBezTo>
                <a:cubicBezTo>
                  <a:pt x="1518544" y="411156"/>
                  <a:pt x="1516525" y="421337"/>
                  <a:pt x="1513496" y="432780"/>
                </a:cubicBezTo>
                <a:cubicBezTo>
                  <a:pt x="1509794" y="446578"/>
                  <a:pt x="1507438" y="457685"/>
                  <a:pt x="1506428" y="466098"/>
                </a:cubicBezTo>
                <a:cubicBezTo>
                  <a:pt x="1505418" y="474512"/>
                  <a:pt x="1504913" y="486796"/>
                  <a:pt x="1504913" y="502950"/>
                </a:cubicBezTo>
                <a:cubicBezTo>
                  <a:pt x="1504913" y="517422"/>
                  <a:pt x="1504661" y="526341"/>
                  <a:pt x="1504156" y="529706"/>
                </a:cubicBezTo>
                <a:cubicBezTo>
                  <a:pt x="1503652" y="533072"/>
                  <a:pt x="1502390" y="535091"/>
                  <a:pt x="1500370" y="535764"/>
                </a:cubicBezTo>
                <a:cubicBezTo>
                  <a:pt x="1495659" y="537447"/>
                  <a:pt x="1489601" y="534418"/>
                  <a:pt x="1482197" y="526677"/>
                </a:cubicBezTo>
                <a:cubicBezTo>
                  <a:pt x="1474792" y="518937"/>
                  <a:pt x="1469408" y="510186"/>
                  <a:pt x="1466042" y="500426"/>
                </a:cubicBezTo>
                <a:cubicBezTo>
                  <a:pt x="1464360" y="496051"/>
                  <a:pt x="1462003" y="491676"/>
                  <a:pt x="1458975" y="487301"/>
                </a:cubicBezTo>
                <a:cubicBezTo>
                  <a:pt x="1456619" y="483935"/>
                  <a:pt x="1455441" y="481580"/>
                  <a:pt x="1455441" y="480233"/>
                </a:cubicBezTo>
                <a:cubicBezTo>
                  <a:pt x="1455441" y="478887"/>
                  <a:pt x="1456451" y="476026"/>
                  <a:pt x="1458470" y="471651"/>
                </a:cubicBezTo>
                <a:cubicBezTo>
                  <a:pt x="1461499" y="466267"/>
                  <a:pt x="1463770" y="463574"/>
                  <a:pt x="1465285" y="463574"/>
                </a:cubicBezTo>
                <a:cubicBezTo>
                  <a:pt x="1466799" y="463574"/>
                  <a:pt x="1467136" y="461471"/>
                  <a:pt x="1466294" y="457264"/>
                </a:cubicBezTo>
                <a:cubicBezTo>
                  <a:pt x="1465453" y="453057"/>
                  <a:pt x="1465790" y="450953"/>
                  <a:pt x="1467304" y="450953"/>
                </a:cubicBezTo>
                <a:cubicBezTo>
                  <a:pt x="1468818" y="450953"/>
                  <a:pt x="1469155" y="449439"/>
                  <a:pt x="1468314" y="446410"/>
                </a:cubicBezTo>
                <a:cubicBezTo>
                  <a:pt x="1467473" y="443381"/>
                  <a:pt x="1468230" y="439511"/>
                  <a:pt x="1470585" y="434799"/>
                </a:cubicBezTo>
                <a:cubicBezTo>
                  <a:pt x="1472942" y="430087"/>
                  <a:pt x="1474120" y="425123"/>
                  <a:pt x="1474120" y="419907"/>
                </a:cubicBezTo>
                <a:cubicBezTo>
                  <a:pt x="1474120" y="414690"/>
                  <a:pt x="1474877" y="411577"/>
                  <a:pt x="1476391" y="410568"/>
                </a:cubicBezTo>
                <a:cubicBezTo>
                  <a:pt x="1477905" y="409558"/>
                  <a:pt x="1478326" y="407959"/>
                  <a:pt x="1477653" y="405772"/>
                </a:cubicBezTo>
                <a:cubicBezTo>
                  <a:pt x="1476980" y="403584"/>
                  <a:pt x="1477485" y="401985"/>
                  <a:pt x="1479168" y="400976"/>
                </a:cubicBezTo>
                <a:cubicBezTo>
                  <a:pt x="1480851" y="399966"/>
                  <a:pt x="1481692" y="396937"/>
                  <a:pt x="1481692" y="391889"/>
                </a:cubicBezTo>
                <a:cubicBezTo>
                  <a:pt x="1481692" y="387514"/>
                  <a:pt x="1482954" y="380783"/>
                  <a:pt x="1485478" y="371696"/>
                </a:cubicBezTo>
                <a:cubicBezTo>
                  <a:pt x="1488002" y="362609"/>
                  <a:pt x="1490105" y="357561"/>
                  <a:pt x="1491788" y="356551"/>
                </a:cubicBezTo>
                <a:cubicBezTo>
                  <a:pt x="1493134" y="355878"/>
                  <a:pt x="1493807" y="353775"/>
                  <a:pt x="1493807" y="350241"/>
                </a:cubicBezTo>
                <a:cubicBezTo>
                  <a:pt x="1493807" y="346707"/>
                  <a:pt x="1495322" y="341575"/>
                  <a:pt x="1498351" y="334844"/>
                </a:cubicBezTo>
                <a:cubicBezTo>
                  <a:pt x="1502053" y="327103"/>
                  <a:pt x="1506344" y="317007"/>
                  <a:pt x="1511224" y="304554"/>
                </a:cubicBezTo>
                <a:cubicBezTo>
                  <a:pt x="1516104" y="292102"/>
                  <a:pt x="1518544" y="284866"/>
                  <a:pt x="1518544" y="282847"/>
                </a:cubicBezTo>
                <a:cubicBezTo>
                  <a:pt x="1518544" y="280828"/>
                  <a:pt x="1520732" y="275527"/>
                  <a:pt x="1525107" y="266945"/>
                </a:cubicBezTo>
                <a:cubicBezTo>
                  <a:pt x="1529482" y="258363"/>
                  <a:pt x="1532679" y="251716"/>
                  <a:pt x="1534699" y="247004"/>
                </a:cubicBezTo>
                <a:lnTo>
                  <a:pt x="1538232" y="240442"/>
                </a:lnTo>
                <a:lnTo>
                  <a:pt x="1526116" y="240442"/>
                </a:lnTo>
                <a:cubicBezTo>
                  <a:pt x="1520058" y="240442"/>
                  <a:pt x="1516020" y="239937"/>
                  <a:pt x="1514001" y="238927"/>
                </a:cubicBezTo>
                <a:cubicBezTo>
                  <a:pt x="1511981" y="237917"/>
                  <a:pt x="1508952" y="234888"/>
                  <a:pt x="1504913" y="229840"/>
                </a:cubicBezTo>
                <a:cubicBezTo>
                  <a:pt x="1499192" y="223109"/>
                  <a:pt x="1495406" y="215621"/>
                  <a:pt x="1493555" y="207375"/>
                </a:cubicBezTo>
                <a:cubicBezTo>
                  <a:pt x="1491704" y="199130"/>
                  <a:pt x="1489769" y="192651"/>
                  <a:pt x="1487750" y="187940"/>
                </a:cubicBezTo>
                <a:cubicBezTo>
                  <a:pt x="1486067" y="184238"/>
                  <a:pt x="1485646" y="179778"/>
                  <a:pt x="1486488" y="174562"/>
                </a:cubicBezTo>
                <a:cubicBezTo>
                  <a:pt x="1487329" y="169345"/>
                  <a:pt x="1489264" y="165559"/>
                  <a:pt x="1492293" y="163203"/>
                </a:cubicBezTo>
                <a:cubicBezTo>
                  <a:pt x="1494986" y="160511"/>
                  <a:pt x="1508111" y="149489"/>
                  <a:pt x="1531669" y="130137"/>
                </a:cubicBezTo>
                <a:cubicBezTo>
                  <a:pt x="1555228" y="110786"/>
                  <a:pt x="1571046" y="97913"/>
                  <a:pt x="1579123" y="91518"/>
                </a:cubicBezTo>
                <a:cubicBezTo>
                  <a:pt x="1588210" y="84451"/>
                  <a:pt x="1595193" y="80328"/>
                  <a:pt x="1600073" y="79150"/>
                </a:cubicBezTo>
                <a:close/>
                <a:moveTo>
                  <a:pt x="7213411" y="72966"/>
                </a:moveTo>
                <a:cubicBezTo>
                  <a:pt x="7215978" y="73050"/>
                  <a:pt x="7219196" y="73681"/>
                  <a:pt x="7223066" y="74859"/>
                </a:cubicBezTo>
                <a:cubicBezTo>
                  <a:pt x="7229797" y="76878"/>
                  <a:pt x="7234340" y="78982"/>
                  <a:pt x="7236696" y="81169"/>
                </a:cubicBezTo>
                <a:cubicBezTo>
                  <a:pt x="7239052" y="83357"/>
                  <a:pt x="7240566" y="87311"/>
                  <a:pt x="7241240" y="93033"/>
                </a:cubicBezTo>
                <a:cubicBezTo>
                  <a:pt x="7242586" y="99090"/>
                  <a:pt x="7241996" y="103129"/>
                  <a:pt x="7239472" y="105148"/>
                </a:cubicBezTo>
                <a:cubicBezTo>
                  <a:pt x="7236948" y="107168"/>
                  <a:pt x="7235686" y="109524"/>
                  <a:pt x="7235686" y="112216"/>
                </a:cubicBezTo>
                <a:cubicBezTo>
                  <a:pt x="7235686" y="115918"/>
                  <a:pt x="7226262" y="132072"/>
                  <a:pt x="7207416" y="160679"/>
                </a:cubicBezTo>
                <a:cubicBezTo>
                  <a:pt x="7198330" y="174141"/>
                  <a:pt x="7193028" y="183565"/>
                  <a:pt x="7191514" y="188949"/>
                </a:cubicBezTo>
                <a:cubicBezTo>
                  <a:pt x="7190000" y="194334"/>
                  <a:pt x="7186214" y="200392"/>
                  <a:pt x="7180156" y="207123"/>
                </a:cubicBezTo>
                <a:cubicBezTo>
                  <a:pt x="7166694" y="222268"/>
                  <a:pt x="7159962" y="230682"/>
                  <a:pt x="7159962" y="232364"/>
                </a:cubicBezTo>
                <a:cubicBezTo>
                  <a:pt x="7159962" y="236066"/>
                  <a:pt x="7165179" y="235562"/>
                  <a:pt x="7175612" y="230850"/>
                </a:cubicBezTo>
                <a:cubicBezTo>
                  <a:pt x="7180998" y="228831"/>
                  <a:pt x="7183690" y="228326"/>
                  <a:pt x="7183690" y="229335"/>
                </a:cubicBezTo>
                <a:cubicBezTo>
                  <a:pt x="7182680" y="230682"/>
                  <a:pt x="7178809" y="232533"/>
                  <a:pt x="7172078" y="234888"/>
                </a:cubicBezTo>
                <a:cubicBezTo>
                  <a:pt x="7165348" y="237244"/>
                  <a:pt x="7161309" y="240105"/>
                  <a:pt x="7159962" y="243470"/>
                </a:cubicBezTo>
                <a:cubicBezTo>
                  <a:pt x="7158616" y="246836"/>
                  <a:pt x="7155756" y="250033"/>
                  <a:pt x="7151380" y="253062"/>
                </a:cubicBezTo>
                <a:cubicBezTo>
                  <a:pt x="7150034" y="253735"/>
                  <a:pt x="7148856" y="254577"/>
                  <a:pt x="7147847" y="255586"/>
                </a:cubicBezTo>
                <a:lnTo>
                  <a:pt x="7145828" y="257606"/>
                </a:lnTo>
                <a:cubicBezTo>
                  <a:pt x="7145491" y="257942"/>
                  <a:pt x="7145491" y="258110"/>
                  <a:pt x="7145828" y="258110"/>
                </a:cubicBezTo>
                <a:cubicBezTo>
                  <a:pt x="7146164" y="258783"/>
                  <a:pt x="7150371" y="257690"/>
                  <a:pt x="7158448" y="254829"/>
                </a:cubicBezTo>
                <a:cubicBezTo>
                  <a:pt x="7166526" y="251968"/>
                  <a:pt x="7173593" y="249192"/>
                  <a:pt x="7179651" y="246499"/>
                </a:cubicBezTo>
                <a:cubicBezTo>
                  <a:pt x="7185372" y="243807"/>
                  <a:pt x="7190926" y="241283"/>
                  <a:pt x="7196310" y="238927"/>
                </a:cubicBezTo>
                <a:cubicBezTo>
                  <a:pt x="7218186" y="230850"/>
                  <a:pt x="7229460" y="223951"/>
                  <a:pt x="7230134" y="218229"/>
                </a:cubicBezTo>
                <a:cubicBezTo>
                  <a:pt x="7230470" y="216210"/>
                  <a:pt x="7230302" y="214780"/>
                  <a:pt x="7229629" y="213938"/>
                </a:cubicBezTo>
                <a:cubicBezTo>
                  <a:pt x="7228956" y="213097"/>
                  <a:pt x="7227609" y="212676"/>
                  <a:pt x="7225590" y="212676"/>
                </a:cubicBezTo>
                <a:cubicBezTo>
                  <a:pt x="7222898" y="212676"/>
                  <a:pt x="7221552" y="212340"/>
                  <a:pt x="7221552" y="211666"/>
                </a:cubicBezTo>
                <a:cubicBezTo>
                  <a:pt x="7221552" y="211330"/>
                  <a:pt x="7222224" y="210825"/>
                  <a:pt x="7223570" y="210152"/>
                </a:cubicBezTo>
                <a:cubicBezTo>
                  <a:pt x="7225590" y="209142"/>
                  <a:pt x="7227862" y="208890"/>
                  <a:pt x="7230386" y="209395"/>
                </a:cubicBezTo>
                <a:cubicBezTo>
                  <a:pt x="7232910" y="209900"/>
                  <a:pt x="7238716" y="211666"/>
                  <a:pt x="7247802" y="214695"/>
                </a:cubicBezTo>
                <a:cubicBezTo>
                  <a:pt x="7250158" y="215369"/>
                  <a:pt x="7252178" y="215873"/>
                  <a:pt x="7253860" y="216210"/>
                </a:cubicBezTo>
                <a:cubicBezTo>
                  <a:pt x="7255543" y="216210"/>
                  <a:pt x="7258404" y="217388"/>
                  <a:pt x="7262442" y="219744"/>
                </a:cubicBezTo>
                <a:cubicBezTo>
                  <a:pt x="7266480" y="222099"/>
                  <a:pt x="7269005" y="223782"/>
                  <a:pt x="7270014" y="224792"/>
                </a:cubicBezTo>
                <a:cubicBezTo>
                  <a:pt x="7270688" y="225802"/>
                  <a:pt x="7273464" y="227064"/>
                  <a:pt x="7278344" y="228578"/>
                </a:cubicBezTo>
                <a:cubicBezTo>
                  <a:pt x="7283224" y="230093"/>
                  <a:pt x="7286842" y="233206"/>
                  <a:pt x="7289198" y="237917"/>
                </a:cubicBezTo>
                <a:cubicBezTo>
                  <a:pt x="7290880" y="240946"/>
                  <a:pt x="7291722" y="243050"/>
                  <a:pt x="7291722" y="244228"/>
                </a:cubicBezTo>
                <a:cubicBezTo>
                  <a:pt x="7291722" y="245406"/>
                  <a:pt x="7290712" y="247004"/>
                  <a:pt x="7288693" y="249024"/>
                </a:cubicBezTo>
                <a:cubicBezTo>
                  <a:pt x="7285664" y="252389"/>
                  <a:pt x="7278344" y="256259"/>
                  <a:pt x="7266733" y="260634"/>
                </a:cubicBezTo>
                <a:cubicBezTo>
                  <a:pt x="7255122" y="265010"/>
                  <a:pt x="7246793" y="268207"/>
                  <a:pt x="7241744" y="270226"/>
                </a:cubicBezTo>
                <a:cubicBezTo>
                  <a:pt x="7207753" y="285371"/>
                  <a:pt x="7187728" y="294794"/>
                  <a:pt x="7181670" y="298496"/>
                </a:cubicBezTo>
                <a:cubicBezTo>
                  <a:pt x="7177632" y="300852"/>
                  <a:pt x="7168292" y="305900"/>
                  <a:pt x="7153652" y="313641"/>
                </a:cubicBezTo>
                <a:cubicBezTo>
                  <a:pt x="7139012" y="321382"/>
                  <a:pt x="7131188" y="325252"/>
                  <a:pt x="7130178" y="325252"/>
                </a:cubicBezTo>
                <a:cubicBezTo>
                  <a:pt x="7129168" y="325252"/>
                  <a:pt x="7128243" y="326682"/>
                  <a:pt x="7127402" y="329543"/>
                </a:cubicBezTo>
                <a:cubicBezTo>
                  <a:pt x="7126560" y="332404"/>
                  <a:pt x="7122186" y="335349"/>
                  <a:pt x="7114276" y="338378"/>
                </a:cubicBezTo>
                <a:cubicBezTo>
                  <a:pt x="7106367" y="341406"/>
                  <a:pt x="7099972" y="345193"/>
                  <a:pt x="7095093" y="349736"/>
                </a:cubicBezTo>
                <a:cubicBezTo>
                  <a:pt x="7090212" y="354280"/>
                  <a:pt x="7085080" y="358234"/>
                  <a:pt x="7079696" y="361599"/>
                </a:cubicBezTo>
                <a:lnTo>
                  <a:pt x="7072124" y="366648"/>
                </a:lnTo>
                <a:lnTo>
                  <a:pt x="7065560" y="360590"/>
                </a:lnTo>
                <a:cubicBezTo>
                  <a:pt x="7061185" y="356551"/>
                  <a:pt x="7058324" y="354532"/>
                  <a:pt x="7056978" y="354532"/>
                </a:cubicBezTo>
                <a:cubicBezTo>
                  <a:pt x="7054959" y="354532"/>
                  <a:pt x="7052772" y="350746"/>
                  <a:pt x="7050416" y="343173"/>
                </a:cubicBezTo>
                <a:cubicBezTo>
                  <a:pt x="7048060" y="335601"/>
                  <a:pt x="7046545" y="327440"/>
                  <a:pt x="7045872" y="318689"/>
                </a:cubicBezTo>
                <a:cubicBezTo>
                  <a:pt x="7044862" y="305900"/>
                  <a:pt x="7043264" y="298244"/>
                  <a:pt x="7041076" y="295720"/>
                </a:cubicBezTo>
                <a:cubicBezTo>
                  <a:pt x="7038889" y="293196"/>
                  <a:pt x="7038805" y="290924"/>
                  <a:pt x="7040824" y="288905"/>
                </a:cubicBezTo>
                <a:cubicBezTo>
                  <a:pt x="7042170" y="287222"/>
                  <a:pt x="7042338" y="286381"/>
                  <a:pt x="7041328" y="286381"/>
                </a:cubicBezTo>
                <a:cubicBezTo>
                  <a:pt x="7040992" y="286381"/>
                  <a:pt x="7039814" y="286717"/>
                  <a:pt x="7037795" y="287390"/>
                </a:cubicBezTo>
                <a:cubicBezTo>
                  <a:pt x="7035439" y="288063"/>
                  <a:pt x="7034093" y="288232"/>
                  <a:pt x="7033756" y="287895"/>
                </a:cubicBezTo>
                <a:cubicBezTo>
                  <a:pt x="7033420" y="287559"/>
                  <a:pt x="7033756" y="286381"/>
                  <a:pt x="7034766" y="284361"/>
                </a:cubicBezTo>
                <a:cubicBezTo>
                  <a:pt x="7036448" y="280996"/>
                  <a:pt x="7038636" y="278303"/>
                  <a:pt x="7041328" y="276284"/>
                </a:cubicBezTo>
                <a:cubicBezTo>
                  <a:pt x="7042675" y="275274"/>
                  <a:pt x="7043600" y="274854"/>
                  <a:pt x="7044105" y="275022"/>
                </a:cubicBezTo>
                <a:cubicBezTo>
                  <a:pt x="7044610" y="275190"/>
                  <a:pt x="7044862" y="276452"/>
                  <a:pt x="7044862" y="278808"/>
                </a:cubicBezTo>
                <a:cubicBezTo>
                  <a:pt x="7044862" y="280491"/>
                  <a:pt x="7045115" y="281585"/>
                  <a:pt x="7045620" y="282090"/>
                </a:cubicBezTo>
                <a:cubicBezTo>
                  <a:pt x="7046125" y="282594"/>
                  <a:pt x="7046882" y="282510"/>
                  <a:pt x="7047892" y="281837"/>
                </a:cubicBezTo>
                <a:cubicBezTo>
                  <a:pt x="7049910" y="280828"/>
                  <a:pt x="7051762" y="280323"/>
                  <a:pt x="7053444" y="280323"/>
                </a:cubicBezTo>
                <a:cubicBezTo>
                  <a:pt x="7054791" y="280323"/>
                  <a:pt x="7062700" y="272498"/>
                  <a:pt x="7077171" y="256848"/>
                </a:cubicBezTo>
                <a:cubicBezTo>
                  <a:pt x="7091643" y="241199"/>
                  <a:pt x="7098878" y="232533"/>
                  <a:pt x="7098878" y="230850"/>
                </a:cubicBezTo>
                <a:cubicBezTo>
                  <a:pt x="7098878" y="229504"/>
                  <a:pt x="7102244" y="224960"/>
                  <a:pt x="7108975" y="217220"/>
                </a:cubicBezTo>
                <a:cubicBezTo>
                  <a:pt x="7119408" y="205777"/>
                  <a:pt x="7125971" y="198289"/>
                  <a:pt x="7128664" y="194755"/>
                </a:cubicBezTo>
                <a:cubicBezTo>
                  <a:pt x="7131356" y="191221"/>
                  <a:pt x="7132366" y="189118"/>
                  <a:pt x="7131692" y="188444"/>
                </a:cubicBezTo>
                <a:cubicBezTo>
                  <a:pt x="7130683" y="187435"/>
                  <a:pt x="7128664" y="188781"/>
                  <a:pt x="7125634" y="192483"/>
                </a:cubicBezTo>
                <a:cubicBezTo>
                  <a:pt x="7122942" y="195849"/>
                  <a:pt x="7121091" y="197616"/>
                  <a:pt x="7120082" y="197784"/>
                </a:cubicBezTo>
                <a:cubicBezTo>
                  <a:pt x="7119072" y="197952"/>
                  <a:pt x="7118230" y="196690"/>
                  <a:pt x="7117557" y="193998"/>
                </a:cubicBezTo>
                <a:cubicBezTo>
                  <a:pt x="7116884" y="192315"/>
                  <a:pt x="7118567" y="188865"/>
                  <a:pt x="7122606" y="183649"/>
                </a:cubicBezTo>
                <a:cubicBezTo>
                  <a:pt x="7126644" y="178432"/>
                  <a:pt x="7137918" y="165391"/>
                  <a:pt x="7156429" y="144525"/>
                </a:cubicBezTo>
                <a:cubicBezTo>
                  <a:pt x="7190084" y="106831"/>
                  <a:pt x="7206070" y="85292"/>
                  <a:pt x="7204388" y="79907"/>
                </a:cubicBezTo>
                <a:cubicBezTo>
                  <a:pt x="7204050" y="78224"/>
                  <a:pt x="7205145" y="76373"/>
                  <a:pt x="7207668" y="74354"/>
                </a:cubicBezTo>
                <a:cubicBezTo>
                  <a:pt x="7208930" y="73344"/>
                  <a:pt x="7210845" y="72882"/>
                  <a:pt x="7213411" y="72966"/>
                </a:cubicBezTo>
                <a:close/>
                <a:moveTo>
                  <a:pt x="5182059" y="71830"/>
                </a:moveTo>
                <a:cubicBezTo>
                  <a:pt x="5196530" y="70484"/>
                  <a:pt x="5207720" y="72755"/>
                  <a:pt x="5215629" y="78645"/>
                </a:cubicBezTo>
                <a:cubicBezTo>
                  <a:pt x="5223539" y="84535"/>
                  <a:pt x="5227324" y="93201"/>
                  <a:pt x="5226988" y="104644"/>
                </a:cubicBezTo>
                <a:cubicBezTo>
                  <a:pt x="5226651" y="111375"/>
                  <a:pt x="5225558" y="116759"/>
                  <a:pt x="5223707" y="120798"/>
                </a:cubicBezTo>
                <a:cubicBezTo>
                  <a:pt x="5221856" y="124837"/>
                  <a:pt x="5218238" y="130053"/>
                  <a:pt x="5212853" y="136448"/>
                </a:cubicBezTo>
                <a:cubicBezTo>
                  <a:pt x="5208477" y="141496"/>
                  <a:pt x="5206290" y="145030"/>
                  <a:pt x="5206290" y="147049"/>
                </a:cubicBezTo>
                <a:cubicBezTo>
                  <a:pt x="5206290" y="149068"/>
                  <a:pt x="5205028" y="150078"/>
                  <a:pt x="5202504" y="150078"/>
                </a:cubicBezTo>
                <a:cubicBezTo>
                  <a:pt x="5199980" y="150078"/>
                  <a:pt x="5198718" y="150919"/>
                  <a:pt x="5198718" y="152602"/>
                </a:cubicBezTo>
                <a:cubicBezTo>
                  <a:pt x="5198718" y="154285"/>
                  <a:pt x="5197540" y="155631"/>
                  <a:pt x="5195184" y="156641"/>
                </a:cubicBezTo>
                <a:cubicBezTo>
                  <a:pt x="5192828" y="157650"/>
                  <a:pt x="5184078" y="165475"/>
                  <a:pt x="5168933" y="180115"/>
                </a:cubicBezTo>
                <a:cubicBezTo>
                  <a:pt x="5153788" y="194755"/>
                  <a:pt x="5138644" y="209142"/>
                  <a:pt x="5123499" y="223277"/>
                </a:cubicBezTo>
                <a:lnTo>
                  <a:pt x="5100277" y="244480"/>
                </a:lnTo>
                <a:lnTo>
                  <a:pt x="5106839" y="249024"/>
                </a:lnTo>
                <a:cubicBezTo>
                  <a:pt x="5112225" y="253062"/>
                  <a:pt x="5119544" y="259793"/>
                  <a:pt x="5128800" y="269217"/>
                </a:cubicBezTo>
                <a:cubicBezTo>
                  <a:pt x="5138054" y="278640"/>
                  <a:pt x="5142682" y="284193"/>
                  <a:pt x="5142682" y="285876"/>
                </a:cubicBezTo>
                <a:cubicBezTo>
                  <a:pt x="5142682" y="291261"/>
                  <a:pt x="5146048" y="291597"/>
                  <a:pt x="5152778" y="286885"/>
                </a:cubicBezTo>
                <a:cubicBezTo>
                  <a:pt x="5162202" y="280154"/>
                  <a:pt x="5179030" y="272330"/>
                  <a:pt x="5203261" y="263411"/>
                </a:cubicBezTo>
                <a:cubicBezTo>
                  <a:pt x="5227493" y="254492"/>
                  <a:pt x="5242301" y="250706"/>
                  <a:pt x="5247686" y="252052"/>
                </a:cubicBezTo>
                <a:cubicBezTo>
                  <a:pt x="5250378" y="252726"/>
                  <a:pt x="5252229" y="252221"/>
                  <a:pt x="5253239" y="250538"/>
                </a:cubicBezTo>
                <a:cubicBezTo>
                  <a:pt x="5254248" y="248855"/>
                  <a:pt x="5254922" y="244312"/>
                  <a:pt x="5255258" y="236908"/>
                </a:cubicBezTo>
                <a:cubicBezTo>
                  <a:pt x="5255595" y="228831"/>
                  <a:pt x="5256941" y="221931"/>
                  <a:pt x="5259297" y="216210"/>
                </a:cubicBezTo>
                <a:cubicBezTo>
                  <a:pt x="5263336" y="205440"/>
                  <a:pt x="5263840" y="196185"/>
                  <a:pt x="5260811" y="188444"/>
                </a:cubicBezTo>
                <a:cubicBezTo>
                  <a:pt x="5259802" y="186089"/>
                  <a:pt x="5256015" y="184827"/>
                  <a:pt x="5249453" y="184658"/>
                </a:cubicBezTo>
                <a:cubicBezTo>
                  <a:pt x="5242890" y="184490"/>
                  <a:pt x="5236412" y="185416"/>
                  <a:pt x="5230017" y="187435"/>
                </a:cubicBezTo>
                <a:cubicBezTo>
                  <a:pt x="5223959" y="189791"/>
                  <a:pt x="5214957" y="196522"/>
                  <a:pt x="5203009" y="207628"/>
                </a:cubicBezTo>
                <a:cubicBezTo>
                  <a:pt x="5191061" y="218734"/>
                  <a:pt x="5184751" y="224455"/>
                  <a:pt x="5184078" y="224792"/>
                </a:cubicBezTo>
                <a:cubicBezTo>
                  <a:pt x="5181722" y="225128"/>
                  <a:pt x="5178693" y="226979"/>
                  <a:pt x="5174991" y="230345"/>
                </a:cubicBezTo>
                <a:cubicBezTo>
                  <a:pt x="5171289" y="233710"/>
                  <a:pt x="5168428" y="237076"/>
                  <a:pt x="5166409" y="240442"/>
                </a:cubicBezTo>
                <a:cubicBezTo>
                  <a:pt x="5163044" y="246163"/>
                  <a:pt x="5161024" y="248182"/>
                  <a:pt x="5160351" y="246499"/>
                </a:cubicBezTo>
                <a:cubicBezTo>
                  <a:pt x="5159678" y="244144"/>
                  <a:pt x="5163464" y="237413"/>
                  <a:pt x="5171710" y="226306"/>
                </a:cubicBezTo>
                <a:cubicBezTo>
                  <a:pt x="5179955" y="215200"/>
                  <a:pt x="5188453" y="205272"/>
                  <a:pt x="5197203" y="196522"/>
                </a:cubicBezTo>
                <a:cubicBezTo>
                  <a:pt x="5207973" y="185416"/>
                  <a:pt x="5217228" y="178011"/>
                  <a:pt x="5224969" y="174309"/>
                </a:cubicBezTo>
                <a:cubicBezTo>
                  <a:pt x="5232709" y="170607"/>
                  <a:pt x="5241123" y="168420"/>
                  <a:pt x="5250210" y="167747"/>
                </a:cubicBezTo>
                <a:cubicBezTo>
                  <a:pt x="5259297" y="167074"/>
                  <a:pt x="5267037" y="168083"/>
                  <a:pt x="5273432" y="170776"/>
                </a:cubicBezTo>
                <a:cubicBezTo>
                  <a:pt x="5279827" y="173805"/>
                  <a:pt x="5283529" y="175235"/>
                  <a:pt x="5284538" y="175067"/>
                </a:cubicBezTo>
                <a:cubicBezTo>
                  <a:pt x="5285548" y="174898"/>
                  <a:pt x="5287904" y="176665"/>
                  <a:pt x="5291605" y="180367"/>
                </a:cubicBezTo>
                <a:cubicBezTo>
                  <a:pt x="5295981" y="185079"/>
                  <a:pt x="5298589" y="193409"/>
                  <a:pt x="5299431" y="205356"/>
                </a:cubicBezTo>
                <a:cubicBezTo>
                  <a:pt x="5300272" y="217304"/>
                  <a:pt x="5299178" y="230513"/>
                  <a:pt x="5296149" y="244985"/>
                </a:cubicBezTo>
                <a:cubicBezTo>
                  <a:pt x="5292447" y="262486"/>
                  <a:pt x="5290764" y="289914"/>
                  <a:pt x="5291101" y="327271"/>
                </a:cubicBezTo>
                <a:cubicBezTo>
                  <a:pt x="5291437" y="364628"/>
                  <a:pt x="5293625" y="404678"/>
                  <a:pt x="5297663" y="447420"/>
                </a:cubicBezTo>
                <a:cubicBezTo>
                  <a:pt x="5300355" y="477709"/>
                  <a:pt x="5301197" y="499417"/>
                  <a:pt x="5300187" y="512542"/>
                </a:cubicBezTo>
                <a:cubicBezTo>
                  <a:pt x="5299178" y="525668"/>
                  <a:pt x="5296149" y="534418"/>
                  <a:pt x="5291101" y="538793"/>
                </a:cubicBezTo>
                <a:cubicBezTo>
                  <a:pt x="5288409" y="540812"/>
                  <a:pt x="5284454" y="541233"/>
                  <a:pt x="5279238" y="540055"/>
                </a:cubicBezTo>
                <a:cubicBezTo>
                  <a:pt x="5274021" y="538877"/>
                  <a:pt x="5271076" y="536774"/>
                  <a:pt x="5270403" y="533745"/>
                </a:cubicBezTo>
                <a:cubicBezTo>
                  <a:pt x="5269730" y="530716"/>
                  <a:pt x="5267374" y="528697"/>
                  <a:pt x="5263336" y="527687"/>
                </a:cubicBezTo>
                <a:cubicBezTo>
                  <a:pt x="5259297" y="526677"/>
                  <a:pt x="5257277" y="525415"/>
                  <a:pt x="5257277" y="523901"/>
                </a:cubicBezTo>
                <a:cubicBezTo>
                  <a:pt x="5257277" y="522386"/>
                  <a:pt x="5254754" y="518095"/>
                  <a:pt x="5249705" y="511028"/>
                </a:cubicBezTo>
                <a:cubicBezTo>
                  <a:pt x="5244320" y="504297"/>
                  <a:pt x="5240786" y="499922"/>
                  <a:pt x="5239104" y="497902"/>
                </a:cubicBezTo>
                <a:cubicBezTo>
                  <a:pt x="5237421" y="495883"/>
                  <a:pt x="5233467" y="491592"/>
                  <a:pt x="5227240" y="485029"/>
                </a:cubicBezTo>
                <a:cubicBezTo>
                  <a:pt x="5221014" y="478466"/>
                  <a:pt x="5218574" y="473502"/>
                  <a:pt x="5219920" y="470137"/>
                </a:cubicBezTo>
                <a:cubicBezTo>
                  <a:pt x="5221267" y="466098"/>
                  <a:pt x="5219248" y="464079"/>
                  <a:pt x="5213863" y="464079"/>
                </a:cubicBezTo>
                <a:cubicBezTo>
                  <a:pt x="5209824" y="464415"/>
                  <a:pt x="5202252" y="466098"/>
                  <a:pt x="5191145" y="469127"/>
                </a:cubicBezTo>
                <a:cubicBezTo>
                  <a:pt x="5176001" y="473502"/>
                  <a:pt x="5164810" y="476026"/>
                  <a:pt x="5157575" y="476700"/>
                </a:cubicBezTo>
                <a:cubicBezTo>
                  <a:pt x="5150339" y="477373"/>
                  <a:pt x="5144365" y="478214"/>
                  <a:pt x="5139653" y="479224"/>
                </a:cubicBezTo>
                <a:cubicBezTo>
                  <a:pt x="5134942" y="480233"/>
                  <a:pt x="5129389" y="478130"/>
                  <a:pt x="5122994" y="472913"/>
                </a:cubicBezTo>
                <a:cubicBezTo>
                  <a:pt x="5116599" y="467697"/>
                  <a:pt x="5113402" y="464079"/>
                  <a:pt x="5113402" y="462060"/>
                </a:cubicBezTo>
                <a:cubicBezTo>
                  <a:pt x="5113402" y="460040"/>
                  <a:pt x="5112225" y="458021"/>
                  <a:pt x="5109869" y="456002"/>
                </a:cubicBezTo>
                <a:cubicBezTo>
                  <a:pt x="5107513" y="453982"/>
                  <a:pt x="5105830" y="449860"/>
                  <a:pt x="5104820" y="443634"/>
                </a:cubicBezTo>
                <a:cubicBezTo>
                  <a:pt x="5103811" y="437407"/>
                  <a:pt x="5101791" y="432948"/>
                  <a:pt x="5098763" y="430256"/>
                </a:cubicBezTo>
                <a:cubicBezTo>
                  <a:pt x="5093714" y="425881"/>
                  <a:pt x="5090096" y="420496"/>
                  <a:pt x="5087909" y="414101"/>
                </a:cubicBezTo>
                <a:cubicBezTo>
                  <a:pt x="5085721" y="407707"/>
                  <a:pt x="5085805" y="403332"/>
                  <a:pt x="5088161" y="400976"/>
                </a:cubicBezTo>
                <a:cubicBezTo>
                  <a:pt x="5089844" y="398957"/>
                  <a:pt x="5092789" y="391889"/>
                  <a:pt x="5096996" y="379773"/>
                </a:cubicBezTo>
                <a:cubicBezTo>
                  <a:pt x="5101203" y="367657"/>
                  <a:pt x="5103979" y="357897"/>
                  <a:pt x="5105325" y="350493"/>
                </a:cubicBezTo>
                <a:cubicBezTo>
                  <a:pt x="5111046" y="320540"/>
                  <a:pt x="5112561" y="298917"/>
                  <a:pt x="5109869" y="285623"/>
                </a:cubicBezTo>
                <a:cubicBezTo>
                  <a:pt x="5107177" y="272330"/>
                  <a:pt x="5099940" y="265346"/>
                  <a:pt x="5088161" y="264673"/>
                </a:cubicBezTo>
                <a:cubicBezTo>
                  <a:pt x="5083786" y="264337"/>
                  <a:pt x="5077728" y="260466"/>
                  <a:pt x="5069988" y="253062"/>
                </a:cubicBezTo>
                <a:cubicBezTo>
                  <a:pt x="5066622" y="249697"/>
                  <a:pt x="5065781" y="248014"/>
                  <a:pt x="5067463" y="248014"/>
                </a:cubicBezTo>
                <a:cubicBezTo>
                  <a:pt x="5068810" y="248014"/>
                  <a:pt x="5068725" y="247004"/>
                  <a:pt x="5067211" y="244985"/>
                </a:cubicBezTo>
                <a:cubicBezTo>
                  <a:pt x="5065697" y="242966"/>
                  <a:pt x="5064266" y="238927"/>
                  <a:pt x="5062920" y="232869"/>
                </a:cubicBezTo>
                <a:cubicBezTo>
                  <a:pt x="5062247" y="229167"/>
                  <a:pt x="5062330" y="226391"/>
                  <a:pt x="5063172" y="224540"/>
                </a:cubicBezTo>
                <a:cubicBezTo>
                  <a:pt x="5064014" y="222688"/>
                  <a:pt x="5066285" y="220248"/>
                  <a:pt x="5069988" y="217220"/>
                </a:cubicBezTo>
                <a:cubicBezTo>
                  <a:pt x="5075372" y="212844"/>
                  <a:pt x="5082103" y="207123"/>
                  <a:pt x="5090181" y="200055"/>
                </a:cubicBezTo>
                <a:cubicBezTo>
                  <a:pt x="5097921" y="193661"/>
                  <a:pt x="5104736" y="187267"/>
                  <a:pt x="5110626" y="180872"/>
                </a:cubicBezTo>
                <a:cubicBezTo>
                  <a:pt x="5116516" y="174478"/>
                  <a:pt x="5122994" y="167578"/>
                  <a:pt x="5130062" y="160174"/>
                </a:cubicBezTo>
                <a:cubicBezTo>
                  <a:pt x="5135783" y="153780"/>
                  <a:pt x="5142345" y="145955"/>
                  <a:pt x="5149750" y="136700"/>
                </a:cubicBezTo>
                <a:cubicBezTo>
                  <a:pt x="5157154" y="127445"/>
                  <a:pt x="5161529" y="121303"/>
                  <a:pt x="5162876" y="118274"/>
                </a:cubicBezTo>
                <a:cubicBezTo>
                  <a:pt x="5163885" y="115918"/>
                  <a:pt x="5165231" y="113562"/>
                  <a:pt x="5166914" y="111206"/>
                </a:cubicBezTo>
                <a:cubicBezTo>
                  <a:pt x="5173309" y="100100"/>
                  <a:pt x="5175664" y="94042"/>
                  <a:pt x="5173981" y="93033"/>
                </a:cubicBezTo>
                <a:cubicBezTo>
                  <a:pt x="5173309" y="92696"/>
                  <a:pt x="5171373" y="91686"/>
                  <a:pt x="5168176" y="90004"/>
                </a:cubicBezTo>
                <a:cubicBezTo>
                  <a:pt x="5164979" y="88321"/>
                  <a:pt x="5163212" y="86302"/>
                  <a:pt x="5162876" y="83946"/>
                </a:cubicBezTo>
                <a:cubicBezTo>
                  <a:pt x="5162202" y="80244"/>
                  <a:pt x="5163296" y="77467"/>
                  <a:pt x="5166157" y="75616"/>
                </a:cubicBezTo>
                <a:cubicBezTo>
                  <a:pt x="5169018" y="73765"/>
                  <a:pt x="5174318" y="72503"/>
                  <a:pt x="5182059" y="71830"/>
                </a:cubicBezTo>
                <a:close/>
                <a:moveTo>
                  <a:pt x="3667079" y="66782"/>
                </a:moveTo>
                <a:cubicBezTo>
                  <a:pt x="3670108" y="67791"/>
                  <a:pt x="3673810" y="70315"/>
                  <a:pt x="3678185" y="74354"/>
                </a:cubicBezTo>
                <a:cubicBezTo>
                  <a:pt x="3682560" y="78393"/>
                  <a:pt x="3686936" y="80749"/>
                  <a:pt x="3691311" y="81422"/>
                </a:cubicBezTo>
                <a:cubicBezTo>
                  <a:pt x="3700061" y="83104"/>
                  <a:pt x="3705698" y="89499"/>
                  <a:pt x="3708222" y="100605"/>
                </a:cubicBezTo>
                <a:cubicBezTo>
                  <a:pt x="3710746" y="111711"/>
                  <a:pt x="3709148" y="123490"/>
                  <a:pt x="3703427" y="135943"/>
                </a:cubicBezTo>
                <a:cubicBezTo>
                  <a:pt x="3699388" y="144356"/>
                  <a:pt x="3696948" y="148900"/>
                  <a:pt x="3696107" y="149573"/>
                </a:cubicBezTo>
                <a:cubicBezTo>
                  <a:pt x="3695265" y="150246"/>
                  <a:pt x="3692825" y="153275"/>
                  <a:pt x="3688786" y="158660"/>
                </a:cubicBezTo>
                <a:lnTo>
                  <a:pt x="3682729" y="167242"/>
                </a:lnTo>
                <a:lnTo>
                  <a:pt x="3695349" y="165727"/>
                </a:lnTo>
                <a:lnTo>
                  <a:pt x="3707465" y="164718"/>
                </a:lnTo>
                <a:lnTo>
                  <a:pt x="3697368" y="167242"/>
                </a:lnTo>
                <a:cubicBezTo>
                  <a:pt x="3690301" y="169261"/>
                  <a:pt x="3685421" y="170776"/>
                  <a:pt x="3682729" y="171785"/>
                </a:cubicBezTo>
                <a:cubicBezTo>
                  <a:pt x="3680373" y="172795"/>
                  <a:pt x="3679700" y="173468"/>
                  <a:pt x="3680709" y="173805"/>
                </a:cubicBezTo>
                <a:cubicBezTo>
                  <a:pt x="3681046" y="174141"/>
                  <a:pt x="3682055" y="174478"/>
                  <a:pt x="3683738" y="174814"/>
                </a:cubicBezTo>
                <a:cubicBezTo>
                  <a:pt x="3688786" y="176160"/>
                  <a:pt x="3698210" y="175151"/>
                  <a:pt x="3712009" y="171785"/>
                </a:cubicBezTo>
                <a:cubicBezTo>
                  <a:pt x="3743644" y="163708"/>
                  <a:pt x="3760640" y="161689"/>
                  <a:pt x="3762996" y="165727"/>
                </a:cubicBezTo>
                <a:cubicBezTo>
                  <a:pt x="3764005" y="167410"/>
                  <a:pt x="3767707" y="167663"/>
                  <a:pt x="3774102" y="166485"/>
                </a:cubicBezTo>
                <a:cubicBezTo>
                  <a:pt x="3780496" y="165307"/>
                  <a:pt x="3790677" y="164297"/>
                  <a:pt x="3804644" y="163456"/>
                </a:cubicBezTo>
                <a:cubicBezTo>
                  <a:pt x="3818610" y="162614"/>
                  <a:pt x="3826435" y="161857"/>
                  <a:pt x="3828118" y="161184"/>
                </a:cubicBezTo>
                <a:cubicBezTo>
                  <a:pt x="3829464" y="160847"/>
                  <a:pt x="3829885" y="159417"/>
                  <a:pt x="3829380" y="156893"/>
                </a:cubicBezTo>
                <a:cubicBezTo>
                  <a:pt x="3828876" y="154369"/>
                  <a:pt x="3827613" y="152434"/>
                  <a:pt x="3825594" y="151087"/>
                </a:cubicBezTo>
                <a:cubicBezTo>
                  <a:pt x="3824248" y="150078"/>
                  <a:pt x="3824416" y="149573"/>
                  <a:pt x="3826099" y="149573"/>
                </a:cubicBezTo>
                <a:cubicBezTo>
                  <a:pt x="3827445" y="149573"/>
                  <a:pt x="3829296" y="150667"/>
                  <a:pt x="3831652" y="152854"/>
                </a:cubicBezTo>
                <a:cubicBezTo>
                  <a:pt x="3834008" y="155042"/>
                  <a:pt x="3835186" y="156809"/>
                  <a:pt x="3835186" y="158155"/>
                </a:cubicBezTo>
                <a:cubicBezTo>
                  <a:pt x="3835186" y="159501"/>
                  <a:pt x="3838551" y="162025"/>
                  <a:pt x="3845282" y="165727"/>
                </a:cubicBezTo>
                <a:cubicBezTo>
                  <a:pt x="3860090" y="173468"/>
                  <a:pt x="3869682" y="179862"/>
                  <a:pt x="3874057" y="184911"/>
                </a:cubicBezTo>
                <a:cubicBezTo>
                  <a:pt x="3876750" y="188276"/>
                  <a:pt x="3878348" y="191558"/>
                  <a:pt x="3878853" y="194755"/>
                </a:cubicBezTo>
                <a:cubicBezTo>
                  <a:pt x="3879358" y="197952"/>
                  <a:pt x="3878601" y="200224"/>
                  <a:pt x="3876581" y="201570"/>
                </a:cubicBezTo>
                <a:cubicBezTo>
                  <a:pt x="3875235" y="202580"/>
                  <a:pt x="3862783" y="203169"/>
                  <a:pt x="3839224" y="203337"/>
                </a:cubicBezTo>
                <a:cubicBezTo>
                  <a:pt x="3815666" y="203505"/>
                  <a:pt x="3803382" y="202916"/>
                  <a:pt x="3802372" y="201570"/>
                </a:cubicBezTo>
                <a:cubicBezTo>
                  <a:pt x="3801699" y="200897"/>
                  <a:pt x="3799091" y="201149"/>
                  <a:pt x="3794547" y="202327"/>
                </a:cubicBezTo>
                <a:cubicBezTo>
                  <a:pt x="3790004" y="203505"/>
                  <a:pt x="3779319" y="204431"/>
                  <a:pt x="3762491" y="205104"/>
                </a:cubicBezTo>
                <a:cubicBezTo>
                  <a:pt x="3745663" y="205777"/>
                  <a:pt x="3733548" y="207291"/>
                  <a:pt x="3726143" y="209647"/>
                </a:cubicBezTo>
                <a:cubicBezTo>
                  <a:pt x="3718740" y="212003"/>
                  <a:pt x="3713775" y="212929"/>
                  <a:pt x="3711251" y="212424"/>
                </a:cubicBezTo>
                <a:cubicBezTo>
                  <a:pt x="3708727" y="211919"/>
                  <a:pt x="3706792" y="212171"/>
                  <a:pt x="3705446" y="213181"/>
                </a:cubicBezTo>
                <a:cubicBezTo>
                  <a:pt x="3704100" y="214191"/>
                  <a:pt x="3699219" y="215705"/>
                  <a:pt x="3690806" y="217724"/>
                </a:cubicBezTo>
                <a:cubicBezTo>
                  <a:pt x="3665565" y="224119"/>
                  <a:pt x="3651429" y="228326"/>
                  <a:pt x="3648401" y="230345"/>
                </a:cubicBezTo>
                <a:cubicBezTo>
                  <a:pt x="3646718" y="231355"/>
                  <a:pt x="3644783" y="231439"/>
                  <a:pt x="3642595" y="230597"/>
                </a:cubicBezTo>
                <a:cubicBezTo>
                  <a:pt x="3640408" y="229756"/>
                  <a:pt x="3639314" y="230093"/>
                  <a:pt x="3639314" y="231607"/>
                </a:cubicBezTo>
                <a:cubicBezTo>
                  <a:pt x="3639314" y="233122"/>
                  <a:pt x="3637883" y="233879"/>
                  <a:pt x="3635023" y="233879"/>
                </a:cubicBezTo>
                <a:cubicBezTo>
                  <a:pt x="3632162" y="233879"/>
                  <a:pt x="3628881" y="235057"/>
                  <a:pt x="3625179" y="237413"/>
                </a:cubicBezTo>
                <a:cubicBezTo>
                  <a:pt x="3621477" y="239768"/>
                  <a:pt x="3618447" y="241115"/>
                  <a:pt x="3616092" y="241451"/>
                </a:cubicBezTo>
                <a:cubicBezTo>
                  <a:pt x="3613736" y="241788"/>
                  <a:pt x="3610370" y="244059"/>
                  <a:pt x="3605995" y="248266"/>
                </a:cubicBezTo>
                <a:cubicBezTo>
                  <a:pt x="3601620" y="252473"/>
                  <a:pt x="3599433" y="255418"/>
                  <a:pt x="3599433" y="257101"/>
                </a:cubicBezTo>
                <a:cubicBezTo>
                  <a:pt x="3599433" y="258447"/>
                  <a:pt x="3598675" y="258699"/>
                  <a:pt x="3597161" y="257858"/>
                </a:cubicBezTo>
                <a:cubicBezTo>
                  <a:pt x="3595646" y="257017"/>
                  <a:pt x="3592870" y="258615"/>
                  <a:pt x="3588831" y="262654"/>
                </a:cubicBezTo>
                <a:cubicBezTo>
                  <a:pt x="3584792" y="266692"/>
                  <a:pt x="3580586" y="270479"/>
                  <a:pt x="3576210" y="274012"/>
                </a:cubicBezTo>
                <a:cubicBezTo>
                  <a:pt x="3571836" y="277546"/>
                  <a:pt x="3567544" y="281164"/>
                  <a:pt x="3563337" y="284866"/>
                </a:cubicBezTo>
                <a:cubicBezTo>
                  <a:pt x="3559131" y="288568"/>
                  <a:pt x="3556439" y="290419"/>
                  <a:pt x="3555260" y="290419"/>
                </a:cubicBezTo>
                <a:cubicBezTo>
                  <a:pt x="3554082" y="290419"/>
                  <a:pt x="3551474" y="292438"/>
                  <a:pt x="3547436" y="296477"/>
                </a:cubicBezTo>
                <a:cubicBezTo>
                  <a:pt x="3534983" y="307920"/>
                  <a:pt x="3527579" y="313641"/>
                  <a:pt x="3525223" y="313641"/>
                </a:cubicBezTo>
                <a:cubicBezTo>
                  <a:pt x="3524214" y="313641"/>
                  <a:pt x="3523709" y="314735"/>
                  <a:pt x="3523709" y="316922"/>
                </a:cubicBezTo>
                <a:cubicBezTo>
                  <a:pt x="3523709" y="319110"/>
                  <a:pt x="3523035" y="319783"/>
                  <a:pt x="3521689" y="318942"/>
                </a:cubicBezTo>
                <a:cubicBezTo>
                  <a:pt x="3520343" y="318100"/>
                  <a:pt x="3517904" y="318858"/>
                  <a:pt x="3514369" y="321213"/>
                </a:cubicBezTo>
                <a:cubicBezTo>
                  <a:pt x="3510836" y="323569"/>
                  <a:pt x="3506377" y="323906"/>
                  <a:pt x="3500991" y="322223"/>
                </a:cubicBezTo>
                <a:cubicBezTo>
                  <a:pt x="3495270" y="320540"/>
                  <a:pt x="3491652" y="318942"/>
                  <a:pt x="3490138" y="317427"/>
                </a:cubicBezTo>
                <a:cubicBezTo>
                  <a:pt x="3488623" y="315913"/>
                  <a:pt x="3487193" y="312631"/>
                  <a:pt x="3485847" y="307583"/>
                </a:cubicBezTo>
                <a:cubicBezTo>
                  <a:pt x="3483491" y="299506"/>
                  <a:pt x="3482986" y="281501"/>
                  <a:pt x="3484332" y="253567"/>
                </a:cubicBezTo>
                <a:cubicBezTo>
                  <a:pt x="3484669" y="239432"/>
                  <a:pt x="3485090" y="231523"/>
                  <a:pt x="3485595" y="229840"/>
                </a:cubicBezTo>
                <a:cubicBezTo>
                  <a:pt x="3486099" y="228157"/>
                  <a:pt x="3488371" y="227821"/>
                  <a:pt x="3492409" y="228831"/>
                </a:cubicBezTo>
                <a:cubicBezTo>
                  <a:pt x="3498804" y="230177"/>
                  <a:pt x="3508396" y="227737"/>
                  <a:pt x="3521185" y="221511"/>
                </a:cubicBezTo>
                <a:cubicBezTo>
                  <a:pt x="3533974" y="215284"/>
                  <a:pt x="3545080" y="207628"/>
                  <a:pt x="3554503" y="198541"/>
                </a:cubicBezTo>
                <a:cubicBezTo>
                  <a:pt x="3557869" y="195512"/>
                  <a:pt x="3559888" y="193998"/>
                  <a:pt x="3560561" y="193998"/>
                </a:cubicBezTo>
                <a:cubicBezTo>
                  <a:pt x="3562580" y="193998"/>
                  <a:pt x="3573686" y="184574"/>
                  <a:pt x="3593879" y="165727"/>
                </a:cubicBezTo>
                <a:cubicBezTo>
                  <a:pt x="3614072" y="146881"/>
                  <a:pt x="3627703" y="133082"/>
                  <a:pt x="3634770" y="124332"/>
                </a:cubicBezTo>
                <a:cubicBezTo>
                  <a:pt x="3639482" y="118610"/>
                  <a:pt x="3642763" y="115750"/>
                  <a:pt x="3644615" y="115750"/>
                </a:cubicBezTo>
                <a:cubicBezTo>
                  <a:pt x="3646465" y="115750"/>
                  <a:pt x="3649242" y="113394"/>
                  <a:pt x="3652944" y="108682"/>
                </a:cubicBezTo>
                <a:cubicBezTo>
                  <a:pt x="3655300" y="105653"/>
                  <a:pt x="3656646" y="103213"/>
                  <a:pt x="3656983" y="101362"/>
                </a:cubicBezTo>
                <a:cubicBezTo>
                  <a:pt x="3657319" y="99511"/>
                  <a:pt x="3657151" y="96735"/>
                  <a:pt x="3656478" y="93033"/>
                </a:cubicBezTo>
                <a:cubicBezTo>
                  <a:pt x="3655131" y="87311"/>
                  <a:pt x="3655300" y="84198"/>
                  <a:pt x="3656983" y="83693"/>
                </a:cubicBezTo>
                <a:cubicBezTo>
                  <a:pt x="3658666" y="83189"/>
                  <a:pt x="3660012" y="79907"/>
                  <a:pt x="3661021" y="73849"/>
                </a:cubicBezTo>
                <a:cubicBezTo>
                  <a:pt x="3661694" y="70147"/>
                  <a:pt x="3662367" y="67875"/>
                  <a:pt x="3663040" y="67034"/>
                </a:cubicBezTo>
                <a:cubicBezTo>
                  <a:pt x="3663714" y="66193"/>
                  <a:pt x="3665060" y="66109"/>
                  <a:pt x="3667079" y="66782"/>
                </a:cubicBezTo>
                <a:close/>
                <a:moveTo>
                  <a:pt x="4226740" y="64762"/>
                </a:moveTo>
                <a:cubicBezTo>
                  <a:pt x="4232672" y="64426"/>
                  <a:pt x="4237363" y="64594"/>
                  <a:pt x="4240813" y="65267"/>
                </a:cubicBezTo>
                <a:cubicBezTo>
                  <a:pt x="4247712" y="66613"/>
                  <a:pt x="4254527" y="70989"/>
                  <a:pt x="4261258" y="78393"/>
                </a:cubicBezTo>
                <a:lnTo>
                  <a:pt x="4268830" y="85965"/>
                </a:lnTo>
                <a:lnTo>
                  <a:pt x="4266306" y="98081"/>
                </a:lnTo>
                <a:cubicBezTo>
                  <a:pt x="4262940" y="115245"/>
                  <a:pt x="4248637" y="136111"/>
                  <a:pt x="4223396" y="160679"/>
                </a:cubicBezTo>
                <a:cubicBezTo>
                  <a:pt x="4209934" y="173805"/>
                  <a:pt x="4203203" y="181125"/>
                  <a:pt x="4203203" y="182639"/>
                </a:cubicBezTo>
                <a:cubicBezTo>
                  <a:pt x="4203203" y="184154"/>
                  <a:pt x="4206064" y="185920"/>
                  <a:pt x="4211785" y="187940"/>
                </a:cubicBezTo>
                <a:cubicBezTo>
                  <a:pt x="4217506" y="189959"/>
                  <a:pt x="4220367" y="191894"/>
                  <a:pt x="4220367" y="193745"/>
                </a:cubicBezTo>
                <a:cubicBezTo>
                  <a:pt x="4220367" y="195596"/>
                  <a:pt x="4221040" y="196522"/>
                  <a:pt x="4222386" y="196522"/>
                </a:cubicBezTo>
                <a:cubicBezTo>
                  <a:pt x="4225752" y="196522"/>
                  <a:pt x="4225920" y="197868"/>
                  <a:pt x="4222891" y="200560"/>
                </a:cubicBezTo>
                <a:cubicBezTo>
                  <a:pt x="4221545" y="201570"/>
                  <a:pt x="4220030" y="202411"/>
                  <a:pt x="4218348" y="203084"/>
                </a:cubicBezTo>
                <a:lnTo>
                  <a:pt x="4211785" y="206618"/>
                </a:lnTo>
                <a:lnTo>
                  <a:pt x="4216833" y="211666"/>
                </a:lnTo>
                <a:cubicBezTo>
                  <a:pt x="4224911" y="220753"/>
                  <a:pt x="4228949" y="227821"/>
                  <a:pt x="4228949" y="232869"/>
                </a:cubicBezTo>
                <a:cubicBezTo>
                  <a:pt x="4228949" y="235898"/>
                  <a:pt x="4232315" y="238590"/>
                  <a:pt x="4239046" y="240946"/>
                </a:cubicBezTo>
                <a:cubicBezTo>
                  <a:pt x="4247123" y="243975"/>
                  <a:pt x="4252508" y="246584"/>
                  <a:pt x="4255200" y="248771"/>
                </a:cubicBezTo>
                <a:cubicBezTo>
                  <a:pt x="4257892" y="250959"/>
                  <a:pt x="4259071" y="253735"/>
                  <a:pt x="4258734" y="257101"/>
                </a:cubicBezTo>
                <a:cubicBezTo>
                  <a:pt x="4258397" y="260803"/>
                  <a:pt x="4255873" y="263243"/>
                  <a:pt x="4251161" y="264421"/>
                </a:cubicBezTo>
                <a:cubicBezTo>
                  <a:pt x="4246450" y="265599"/>
                  <a:pt x="4244094" y="266861"/>
                  <a:pt x="4244094" y="268207"/>
                </a:cubicBezTo>
                <a:cubicBezTo>
                  <a:pt x="4244094" y="269553"/>
                  <a:pt x="4240728" y="271909"/>
                  <a:pt x="4233997" y="275274"/>
                </a:cubicBezTo>
                <a:cubicBezTo>
                  <a:pt x="4229622" y="277294"/>
                  <a:pt x="4224490" y="281501"/>
                  <a:pt x="4218600" y="287895"/>
                </a:cubicBezTo>
                <a:cubicBezTo>
                  <a:pt x="4212710" y="294289"/>
                  <a:pt x="4209766" y="298665"/>
                  <a:pt x="4209766" y="301021"/>
                </a:cubicBezTo>
                <a:cubicBezTo>
                  <a:pt x="4209429" y="302030"/>
                  <a:pt x="4213300" y="303713"/>
                  <a:pt x="4221377" y="306069"/>
                </a:cubicBezTo>
                <a:cubicBezTo>
                  <a:pt x="4233829" y="309771"/>
                  <a:pt x="4240392" y="314314"/>
                  <a:pt x="4241065" y="319699"/>
                </a:cubicBezTo>
                <a:cubicBezTo>
                  <a:pt x="4241402" y="322391"/>
                  <a:pt x="4239382" y="324411"/>
                  <a:pt x="4235007" y="325757"/>
                </a:cubicBezTo>
                <a:cubicBezTo>
                  <a:pt x="4231641" y="326430"/>
                  <a:pt x="4228612" y="327440"/>
                  <a:pt x="4225920" y="328786"/>
                </a:cubicBezTo>
                <a:cubicBezTo>
                  <a:pt x="4204718" y="337536"/>
                  <a:pt x="4192854" y="341995"/>
                  <a:pt x="4190330" y="342164"/>
                </a:cubicBezTo>
                <a:cubicBezTo>
                  <a:pt x="4187806" y="342332"/>
                  <a:pt x="4182337" y="344772"/>
                  <a:pt x="4173923" y="349484"/>
                </a:cubicBezTo>
                <a:lnTo>
                  <a:pt x="4161302" y="356551"/>
                </a:lnTo>
                <a:lnTo>
                  <a:pt x="4173923" y="362104"/>
                </a:lnTo>
                <a:cubicBezTo>
                  <a:pt x="4182000" y="366143"/>
                  <a:pt x="4187217" y="368162"/>
                  <a:pt x="4189573" y="368162"/>
                </a:cubicBezTo>
                <a:cubicBezTo>
                  <a:pt x="4191929" y="368162"/>
                  <a:pt x="4196893" y="365638"/>
                  <a:pt x="4204465" y="360590"/>
                </a:cubicBezTo>
                <a:cubicBezTo>
                  <a:pt x="4212038" y="355542"/>
                  <a:pt x="4216329" y="353017"/>
                  <a:pt x="4217338" y="353017"/>
                </a:cubicBezTo>
                <a:cubicBezTo>
                  <a:pt x="4218348" y="353017"/>
                  <a:pt x="4220788" y="350998"/>
                  <a:pt x="4224658" y="346960"/>
                </a:cubicBezTo>
                <a:cubicBezTo>
                  <a:pt x="4228528" y="342921"/>
                  <a:pt x="4232399" y="339387"/>
                  <a:pt x="4236269" y="336358"/>
                </a:cubicBezTo>
                <a:cubicBezTo>
                  <a:pt x="4240139" y="333329"/>
                  <a:pt x="4243589" y="328954"/>
                  <a:pt x="4246618" y="323233"/>
                </a:cubicBezTo>
                <a:cubicBezTo>
                  <a:pt x="4250993" y="315829"/>
                  <a:pt x="4254106" y="312295"/>
                  <a:pt x="4255957" y="312631"/>
                </a:cubicBezTo>
                <a:cubicBezTo>
                  <a:pt x="4257809" y="312968"/>
                  <a:pt x="4259911" y="317175"/>
                  <a:pt x="4262268" y="325252"/>
                </a:cubicBezTo>
                <a:cubicBezTo>
                  <a:pt x="4265633" y="336695"/>
                  <a:pt x="4264792" y="347296"/>
                  <a:pt x="4259743" y="357056"/>
                </a:cubicBezTo>
                <a:cubicBezTo>
                  <a:pt x="4257724" y="360422"/>
                  <a:pt x="4253854" y="364881"/>
                  <a:pt x="4248133" y="370434"/>
                </a:cubicBezTo>
                <a:cubicBezTo>
                  <a:pt x="4242411" y="375987"/>
                  <a:pt x="4238709" y="378764"/>
                  <a:pt x="4237026" y="378764"/>
                </a:cubicBezTo>
                <a:cubicBezTo>
                  <a:pt x="4236354" y="378764"/>
                  <a:pt x="4235259" y="379521"/>
                  <a:pt x="4233745" y="381035"/>
                </a:cubicBezTo>
                <a:cubicBezTo>
                  <a:pt x="4232231" y="382550"/>
                  <a:pt x="4231053" y="384064"/>
                  <a:pt x="4230211" y="385579"/>
                </a:cubicBezTo>
                <a:cubicBezTo>
                  <a:pt x="4229370" y="387093"/>
                  <a:pt x="4229117" y="388019"/>
                  <a:pt x="4229454" y="388355"/>
                </a:cubicBezTo>
                <a:cubicBezTo>
                  <a:pt x="4238877" y="395086"/>
                  <a:pt x="4245945" y="398452"/>
                  <a:pt x="4250657" y="398452"/>
                </a:cubicBezTo>
                <a:cubicBezTo>
                  <a:pt x="4253686" y="398452"/>
                  <a:pt x="4255200" y="399041"/>
                  <a:pt x="4255200" y="400219"/>
                </a:cubicBezTo>
                <a:cubicBezTo>
                  <a:pt x="4255200" y="401397"/>
                  <a:pt x="4257892" y="402911"/>
                  <a:pt x="4263277" y="404762"/>
                </a:cubicBezTo>
                <a:cubicBezTo>
                  <a:pt x="4268662" y="406613"/>
                  <a:pt x="4272869" y="408043"/>
                  <a:pt x="4275898" y="409053"/>
                </a:cubicBezTo>
                <a:cubicBezTo>
                  <a:pt x="4293398" y="416121"/>
                  <a:pt x="4304168" y="418813"/>
                  <a:pt x="4308207" y="417130"/>
                </a:cubicBezTo>
                <a:cubicBezTo>
                  <a:pt x="4310899" y="416121"/>
                  <a:pt x="4313170" y="416457"/>
                  <a:pt x="4315022" y="418140"/>
                </a:cubicBezTo>
                <a:cubicBezTo>
                  <a:pt x="4316873" y="419823"/>
                  <a:pt x="4321584" y="420243"/>
                  <a:pt x="4329157" y="419402"/>
                </a:cubicBezTo>
                <a:cubicBezTo>
                  <a:pt x="4336729" y="418561"/>
                  <a:pt x="4343124" y="419907"/>
                  <a:pt x="4348340" y="423441"/>
                </a:cubicBezTo>
                <a:cubicBezTo>
                  <a:pt x="4353556" y="426974"/>
                  <a:pt x="4356922" y="428741"/>
                  <a:pt x="4358437" y="428741"/>
                </a:cubicBezTo>
                <a:cubicBezTo>
                  <a:pt x="4359951" y="428741"/>
                  <a:pt x="4364915" y="430592"/>
                  <a:pt x="4373329" y="434294"/>
                </a:cubicBezTo>
                <a:cubicBezTo>
                  <a:pt x="4383089" y="438669"/>
                  <a:pt x="4390241" y="444391"/>
                  <a:pt x="4394784" y="451458"/>
                </a:cubicBezTo>
                <a:cubicBezTo>
                  <a:pt x="4399327" y="458526"/>
                  <a:pt x="4399412" y="463911"/>
                  <a:pt x="4395036" y="467613"/>
                </a:cubicBezTo>
                <a:cubicBezTo>
                  <a:pt x="4393354" y="468959"/>
                  <a:pt x="4386286" y="469548"/>
                  <a:pt x="4373834" y="469380"/>
                </a:cubicBezTo>
                <a:cubicBezTo>
                  <a:pt x="4361381" y="469211"/>
                  <a:pt x="4350275" y="468286"/>
                  <a:pt x="4340515" y="466603"/>
                </a:cubicBezTo>
                <a:cubicBezTo>
                  <a:pt x="4336140" y="465930"/>
                  <a:pt x="4329410" y="464163"/>
                  <a:pt x="4320322" y="461302"/>
                </a:cubicBezTo>
                <a:cubicBezTo>
                  <a:pt x="4311236" y="458442"/>
                  <a:pt x="4305178" y="456170"/>
                  <a:pt x="4302149" y="454487"/>
                </a:cubicBezTo>
                <a:cubicBezTo>
                  <a:pt x="4299793" y="453141"/>
                  <a:pt x="4297353" y="452468"/>
                  <a:pt x="4294828" y="452468"/>
                </a:cubicBezTo>
                <a:cubicBezTo>
                  <a:pt x="4292305" y="452468"/>
                  <a:pt x="4289023" y="451458"/>
                  <a:pt x="4284985" y="449439"/>
                </a:cubicBezTo>
                <a:cubicBezTo>
                  <a:pt x="4280946" y="447420"/>
                  <a:pt x="4276571" y="445905"/>
                  <a:pt x="4271859" y="444896"/>
                </a:cubicBezTo>
                <a:cubicBezTo>
                  <a:pt x="4267148" y="443886"/>
                  <a:pt x="4263866" y="442624"/>
                  <a:pt x="4262015" y="441109"/>
                </a:cubicBezTo>
                <a:cubicBezTo>
                  <a:pt x="4260164" y="439595"/>
                  <a:pt x="4257219" y="437660"/>
                  <a:pt x="4253180" y="435304"/>
                </a:cubicBezTo>
                <a:cubicBezTo>
                  <a:pt x="4248805" y="432948"/>
                  <a:pt x="4243757" y="430256"/>
                  <a:pt x="4238036" y="427227"/>
                </a:cubicBezTo>
                <a:cubicBezTo>
                  <a:pt x="4231978" y="423861"/>
                  <a:pt x="4228949" y="421505"/>
                  <a:pt x="4228949" y="420159"/>
                </a:cubicBezTo>
                <a:cubicBezTo>
                  <a:pt x="4228949" y="418813"/>
                  <a:pt x="4226593" y="416794"/>
                  <a:pt x="4221882" y="414101"/>
                </a:cubicBezTo>
                <a:lnTo>
                  <a:pt x="4214814" y="409558"/>
                </a:lnTo>
                <a:lnTo>
                  <a:pt x="4208251" y="416625"/>
                </a:lnTo>
                <a:cubicBezTo>
                  <a:pt x="4203876" y="421001"/>
                  <a:pt x="4199165" y="425292"/>
                  <a:pt x="4194116" y="429498"/>
                </a:cubicBezTo>
                <a:cubicBezTo>
                  <a:pt x="4189068" y="433705"/>
                  <a:pt x="4186207" y="437323"/>
                  <a:pt x="4185534" y="440352"/>
                </a:cubicBezTo>
                <a:cubicBezTo>
                  <a:pt x="4184861" y="443381"/>
                  <a:pt x="4183178" y="444727"/>
                  <a:pt x="4180486" y="444391"/>
                </a:cubicBezTo>
                <a:cubicBezTo>
                  <a:pt x="4178804" y="444054"/>
                  <a:pt x="4177794" y="444054"/>
                  <a:pt x="4177457" y="444391"/>
                </a:cubicBezTo>
                <a:cubicBezTo>
                  <a:pt x="4177120" y="444727"/>
                  <a:pt x="4177120" y="445400"/>
                  <a:pt x="4177457" y="446410"/>
                </a:cubicBezTo>
                <a:cubicBezTo>
                  <a:pt x="4178130" y="448429"/>
                  <a:pt x="4177289" y="451458"/>
                  <a:pt x="4174933" y="455497"/>
                </a:cubicBezTo>
                <a:cubicBezTo>
                  <a:pt x="4172577" y="459536"/>
                  <a:pt x="4169716" y="462733"/>
                  <a:pt x="4166351" y="465089"/>
                </a:cubicBezTo>
                <a:cubicBezTo>
                  <a:pt x="4163322" y="467108"/>
                  <a:pt x="4161808" y="468791"/>
                  <a:pt x="4161808" y="470137"/>
                </a:cubicBezTo>
                <a:cubicBezTo>
                  <a:pt x="4161808" y="471483"/>
                  <a:pt x="4160377" y="473755"/>
                  <a:pt x="4157517" y="476952"/>
                </a:cubicBezTo>
                <a:cubicBezTo>
                  <a:pt x="4154656" y="480149"/>
                  <a:pt x="4153310" y="482505"/>
                  <a:pt x="4153478" y="484020"/>
                </a:cubicBezTo>
                <a:cubicBezTo>
                  <a:pt x="4153646" y="485534"/>
                  <a:pt x="4152552" y="488563"/>
                  <a:pt x="4150197" y="493106"/>
                </a:cubicBezTo>
                <a:cubicBezTo>
                  <a:pt x="4147840" y="497650"/>
                  <a:pt x="4146999" y="501099"/>
                  <a:pt x="4147672" y="503455"/>
                </a:cubicBezTo>
                <a:cubicBezTo>
                  <a:pt x="4148345" y="505138"/>
                  <a:pt x="4147504" y="506821"/>
                  <a:pt x="4145148" y="508504"/>
                </a:cubicBezTo>
                <a:cubicBezTo>
                  <a:pt x="4142792" y="510186"/>
                  <a:pt x="4140100" y="511028"/>
                  <a:pt x="4137071" y="511028"/>
                </a:cubicBezTo>
                <a:cubicBezTo>
                  <a:pt x="4135389" y="511028"/>
                  <a:pt x="4131855" y="508419"/>
                  <a:pt x="4126470" y="503203"/>
                </a:cubicBezTo>
                <a:cubicBezTo>
                  <a:pt x="4121085" y="497986"/>
                  <a:pt x="4118392" y="494537"/>
                  <a:pt x="4118392" y="492854"/>
                </a:cubicBezTo>
                <a:cubicBezTo>
                  <a:pt x="4118392" y="491508"/>
                  <a:pt x="4116710" y="487469"/>
                  <a:pt x="4113344" y="480738"/>
                </a:cubicBezTo>
                <a:cubicBezTo>
                  <a:pt x="4106277" y="465930"/>
                  <a:pt x="4109138" y="436145"/>
                  <a:pt x="4121926" y="391384"/>
                </a:cubicBezTo>
                <a:cubicBezTo>
                  <a:pt x="4125628" y="378595"/>
                  <a:pt x="4127143" y="371864"/>
                  <a:pt x="4126470" y="371191"/>
                </a:cubicBezTo>
                <a:cubicBezTo>
                  <a:pt x="4125797" y="370518"/>
                  <a:pt x="4122347" y="370939"/>
                  <a:pt x="4116121" y="372453"/>
                </a:cubicBezTo>
                <a:cubicBezTo>
                  <a:pt x="4109895" y="373968"/>
                  <a:pt x="4106361" y="374052"/>
                  <a:pt x="4105519" y="372706"/>
                </a:cubicBezTo>
                <a:cubicBezTo>
                  <a:pt x="4104678" y="371359"/>
                  <a:pt x="4102911" y="370350"/>
                  <a:pt x="4100219" y="369677"/>
                </a:cubicBezTo>
                <a:cubicBezTo>
                  <a:pt x="4097527" y="369340"/>
                  <a:pt x="4095423" y="366479"/>
                  <a:pt x="4093908" y="361095"/>
                </a:cubicBezTo>
                <a:cubicBezTo>
                  <a:pt x="4092394" y="355710"/>
                  <a:pt x="4092310" y="350830"/>
                  <a:pt x="4093656" y="346455"/>
                </a:cubicBezTo>
                <a:cubicBezTo>
                  <a:pt x="4094666" y="342753"/>
                  <a:pt x="4095003" y="340397"/>
                  <a:pt x="4094666" y="339387"/>
                </a:cubicBezTo>
                <a:cubicBezTo>
                  <a:pt x="4094666" y="338714"/>
                  <a:pt x="4099209" y="335349"/>
                  <a:pt x="4108296" y="329291"/>
                </a:cubicBezTo>
                <a:cubicBezTo>
                  <a:pt x="4117383" y="323233"/>
                  <a:pt x="4122599" y="320204"/>
                  <a:pt x="4123946" y="320204"/>
                </a:cubicBezTo>
                <a:cubicBezTo>
                  <a:pt x="4124955" y="320204"/>
                  <a:pt x="4124451" y="321382"/>
                  <a:pt x="4122431" y="323738"/>
                </a:cubicBezTo>
                <a:cubicBezTo>
                  <a:pt x="4121085" y="325420"/>
                  <a:pt x="4120664" y="326178"/>
                  <a:pt x="4121169" y="326009"/>
                </a:cubicBezTo>
                <a:cubicBezTo>
                  <a:pt x="4121674" y="325841"/>
                  <a:pt x="4123104" y="325084"/>
                  <a:pt x="4125460" y="323738"/>
                </a:cubicBezTo>
                <a:cubicBezTo>
                  <a:pt x="4128826" y="321382"/>
                  <a:pt x="4130677" y="319867"/>
                  <a:pt x="4131013" y="319194"/>
                </a:cubicBezTo>
                <a:lnTo>
                  <a:pt x="4128994" y="319194"/>
                </a:lnTo>
                <a:cubicBezTo>
                  <a:pt x="4128657" y="319194"/>
                  <a:pt x="4128152" y="319362"/>
                  <a:pt x="4127479" y="319699"/>
                </a:cubicBezTo>
                <a:cubicBezTo>
                  <a:pt x="4125797" y="320372"/>
                  <a:pt x="4124955" y="320540"/>
                  <a:pt x="4124955" y="320204"/>
                </a:cubicBezTo>
                <a:cubicBezTo>
                  <a:pt x="4124955" y="319867"/>
                  <a:pt x="4125797" y="318689"/>
                  <a:pt x="4127479" y="316670"/>
                </a:cubicBezTo>
                <a:cubicBezTo>
                  <a:pt x="4130172" y="313641"/>
                  <a:pt x="4131518" y="311622"/>
                  <a:pt x="4131518" y="310612"/>
                </a:cubicBezTo>
                <a:cubicBezTo>
                  <a:pt x="4131518" y="309939"/>
                  <a:pt x="4130593" y="309518"/>
                  <a:pt x="4128742" y="309350"/>
                </a:cubicBezTo>
                <a:cubicBezTo>
                  <a:pt x="4126890" y="309182"/>
                  <a:pt x="4124619" y="309350"/>
                  <a:pt x="4121926" y="309855"/>
                </a:cubicBezTo>
                <a:cubicBezTo>
                  <a:pt x="4119234" y="310360"/>
                  <a:pt x="4116710" y="311117"/>
                  <a:pt x="4114354" y="312127"/>
                </a:cubicBezTo>
                <a:cubicBezTo>
                  <a:pt x="4109642" y="313473"/>
                  <a:pt x="4104005" y="312547"/>
                  <a:pt x="4097442" y="309350"/>
                </a:cubicBezTo>
                <a:cubicBezTo>
                  <a:pt x="4090880" y="306153"/>
                  <a:pt x="4087430" y="304891"/>
                  <a:pt x="4087093" y="305564"/>
                </a:cubicBezTo>
                <a:cubicBezTo>
                  <a:pt x="4084738" y="308929"/>
                  <a:pt x="4080363" y="319362"/>
                  <a:pt x="4073968" y="336863"/>
                </a:cubicBezTo>
                <a:cubicBezTo>
                  <a:pt x="4070602" y="346623"/>
                  <a:pt x="4066985" y="356215"/>
                  <a:pt x="4063114" y="365638"/>
                </a:cubicBezTo>
                <a:cubicBezTo>
                  <a:pt x="4059244" y="375061"/>
                  <a:pt x="4055879" y="383812"/>
                  <a:pt x="4053018" y="391889"/>
                </a:cubicBezTo>
                <a:cubicBezTo>
                  <a:pt x="4050157" y="399966"/>
                  <a:pt x="4045445" y="410483"/>
                  <a:pt x="4038883" y="423441"/>
                </a:cubicBezTo>
                <a:cubicBezTo>
                  <a:pt x="4032320" y="436398"/>
                  <a:pt x="4028871" y="444643"/>
                  <a:pt x="4028534" y="448177"/>
                </a:cubicBezTo>
                <a:cubicBezTo>
                  <a:pt x="4028197" y="451711"/>
                  <a:pt x="4027356" y="454992"/>
                  <a:pt x="4026010" y="458021"/>
                </a:cubicBezTo>
                <a:lnTo>
                  <a:pt x="4007836" y="494368"/>
                </a:lnTo>
                <a:cubicBezTo>
                  <a:pt x="3997066" y="515571"/>
                  <a:pt x="3991177" y="526172"/>
                  <a:pt x="3990167" y="526172"/>
                </a:cubicBezTo>
                <a:cubicBezTo>
                  <a:pt x="3989157" y="526172"/>
                  <a:pt x="3986802" y="524742"/>
                  <a:pt x="3983100" y="521881"/>
                </a:cubicBezTo>
                <a:cubicBezTo>
                  <a:pt x="3979397" y="519021"/>
                  <a:pt x="3976873" y="517590"/>
                  <a:pt x="3975527" y="517590"/>
                </a:cubicBezTo>
                <a:cubicBezTo>
                  <a:pt x="3973171" y="517590"/>
                  <a:pt x="3970984" y="513552"/>
                  <a:pt x="3968964" y="505475"/>
                </a:cubicBezTo>
                <a:cubicBezTo>
                  <a:pt x="3966945" y="497397"/>
                  <a:pt x="3965935" y="488479"/>
                  <a:pt x="3965935" y="478719"/>
                </a:cubicBezTo>
                <a:cubicBezTo>
                  <a:pt x="3965935" y="469969"/>
                  <a:pt x="3966188" y="464079"/>
                  <a:pt x="3966693" y="461050"/>
                </a:cubicBezTo>
                <a:cubicBezTo>
                  <a:pt x="3967198" y="458021"/>
                  <a:pt x="3968796" y="454487"/>
                  <a:pt x="3971489" y="450449"/>
                </a:cubicBezTo>
                <a:cubicBezTo>
                  <a:pt x="3975191" y="445400"/>
                  <a:pt x="3977546" y="442540"/>
                  <a:pt x="3978556" y="441867"/>
                </a:cubicBezTo>
                <a:lnTo>
                  <a:pt x="3978051" y="445400"/>
                </a:lnTo>
                <a:lnTo>
                  <a:pt x="3977041" y="446410"/>
                </a:lnTo>
                <a:cubicBezTo>
                  <a:pt x="3975022" y="450112"/>
                  <a:pt x="3975022" y="452131"/>
                  <a:pt x="3977041" y="452468"/>
                </a:cubicBezTo>
                <a:cubicBezTo>
                  <a:pt x="3977715" y="452805"/>
                  <a:pt x="3978556" y="452131"/>
                  <a:pt x="3979566" y="450449"/>
                </a:cubicBezTo>
                <a:cubicBezTo>
                  <a:pt x="3980575" y="449102"/>
                  <a:pt x="3981164" y="448429"/>
                  <a:pt x="3981333" y="448429"/>
                </a:cubicBezTo>
                <a:cubicBezTo>
                  <a:pt x="3981501" y="448429"/>
                  <a:pt x="3981585" y="449102"/>
                  <a:pt x="3981585" y="450449"/>
                </a:cubicBezTo>
                <a:cubicBezTo>
                  <a:pt x="3981585" y="452468"/>
                  <a:pt x="3983436" y="450869"/>
                  <a:pt x="3987138" y="445653"/>
                </a:cubicBezTo>
                <a:cubicBezTo>
                  <a:pt x="3990840" y="440436"/>
                  <a:pt x="3992691" y="437155"/>
                  <a:pt x="3992691" y="435809"/>
                </a:cubicBezTo>
                <a:cubicBezTo>
                  <a:pt x="3992691" y="434463"/>
                  <a:pt x="3994122" y="432443"/>
                  <a:pt x="3996982" y="429751"/>
                </a:cubicBezTo>
                <a:cubicBezTo>
                  <a:pt x="3999843" y="427058"/>
                  <a:pt x="4001273" y="424703"/>
                  <a:pt x="4001273" y="422683"/>
                </a:cubicBezTo>
                <a:cubicBezTo>
                  <a:pt x="4001273" y="420664"/>
                  <a:pt x="4002367" y="419318"/>
                  <a:pt x="4004555" y="418645"/>
                </a:cubicBezTo>
                <a:cubicBezTo>
                  <a:pt x="4006742" y="417972"/>
                  <a:pt x="4007836" y="416457"/>
                  <a:pt x="4007836" y="414101"/>
                </a:cubicBezTo>
                <a:cubicBezTo>
                  <a:pt x="4007836" y="411745"/>
                  <a:pt x="4010696" y="405940"/>
                  <a:pt x="4016418" y="396685"/>
                </a:cubicBezTo>
                <a:cubicBezTo>
                  <a:pt x="4022139" y="387430"/>
                  <a:pt x="4025000" y="382466"/>
                  <a:pt x="4025000" y="381792"/>
                </a:cubicBezTo>
                <a:cubicBezTo>
                  <a:pt x="4025000" y="380446"/>
                  <a:pt x="4032740" y="363619"/>
                  <a:pt x="4048222" y="331310"/>
                </a:cubicBezTo>
                <a:cubicBezTo>
                  <a:pt x="4056299" y="314482"/>
                  <a:pt x="4061347" y="303881"/>
                  <a:pt x="4063367" y="299506"/>
                </a:cubicBezTo>
                <a:cubicBezTo>
                  <a:pt x="4065049" y="295804"/>
                  <a:pt x="4067742" y="289746"/>
                  <a:pt x="4071444" y="281332"/>
                </a:cubicBezTo>
                <a:cubicBezTo>
                  <a:pt x="4073800" y="276284"/>
                  <a:pt x="4075230" y="271825"/>
                  <a:pt x="4075735" y="267954"/>
                </a:cubicBezTo>
                <a:cubicBezTo>
                  <a:pt x="4076240" y="264084"/>
                  <a:pt x="4076324" y="257774"/>
                  <a:pt x="4075987" y="249024"/>
                </a:cubicBezTo>
                <a:cubicBezTo>
                  <a:pt x="4075987" y="238927"/>
                  <a:pt x="4076324" y="232617"/>
                  <a:pt x="4076997" y="230093"/>
                </a:cubicBezTo>
                <a:cubicBezTo>
                  <a:pt x="4077670" y="227568"/>
                  <a:pt x="4079858" y="226306"/>
                  <a:pt x="4083560" y="226306"/>
                </a:cubicBezTo>
                <a:cubicBezTo>
                  <a:pt x="4087935" y="225970"/>
                  <a:pt x="4091805" y="223362"/>
                  <a:pt x="4095171" y="218482"/>
                </a:cubicBezTo>
                <a:cubicBezTo>
                  <a:pt x="4098536" y="213602"/>
                  <a:pt x="4102238" y="205272"/>
                  <a:pt x="4106277" y="193493"/>
                </a:cubicBezTo>
                <a:cubicBezTo>
                  <a:pt x="4111662" y="177338"/>
                  <a:pt x="4115784" y="166232"/>
                  <a:pt x="4118645" y="160174"/>
                </a:cubicBezTo>
                <a:cubicBezTo>
                  <a:pt x="4121506" y="154116"/>
                  <a:pt x="4122599" y="149994"/>
                  <a:pt x="4121926" y="147806"/>
                </a:cubicBezTo>
                <a:cubicBezTo>
                  <a:pt x="4121253" y="145619"/>
                  <a:pt x="4121926" y="141664"/>
                  <a:pt x="4123946" y="135943"/>
                </a:cubicBezTo>
                <a:lnTo>
                  <a:pt x="4126974" y="127361"/>
                </a:lnTo>
                <a:lnTo>
                  <a:pt x="4120412" y="126351"/>
                </a:lnTo>
                <a:cubicBezTo>
                  <a:pt x="4116373" y="125341"/>
                  <a:pt x="4113513" y="123743"/>
                  <a:pt x="4111830" y="121555"/>
                </a:cubicBezTo>
                <a:cubicBezTo>
                  <a:pt x="4110147" y="119368"/>
                  <a:pt x="4107959" y="118274"/>
                  <a:pt x="4105267" y="118274"/>
                </a:cubicBezTo>
                <a:cubicBezTo>
                  <a:pt x="4101902" y="118274"/>
                  <a:pt x="4098620" y="111627"/>
                  <a:pt x="4095423" y="98333"/>
                </a:cubicBezTo>
                <a:cubicBezTo>
                  <a:pt x="4092226" y="85040"/>
                  <a:pt x="4092142" y="76878"/>
                  <a:pt x="4095171" y="73849"/>
                </a:cubicBezTo>
                <a:cubicBezTo>
                  <a:pt x="4095844" y="73176"/>
                  <a:pt x="4099041" y="74270"/>
                  <a:pt x="4104762" y="77131"/>
                </a:cubicBezTo>
                <a:cubicBezTo>
                  <a:pt x="4110484" y="79991"/>
                  <a:pt x="4114186" y="82431"/>
                  <a:pt x="4115868" y="84451"/>
                </a:cubicBezTo>
                <a:cubicBezTo>
                  <a:pt x="4120580" y="90172"/>
                  <a:pt x="4134379" y="88826"/>
                  <a:pt x="4157264" y="80412"/>
                </a:cubicBezTo>
                <a:cubicBezTo>
                  <a:pt x="4174428" y="74018"/>
                  <a:pt x="4190415" y="69642"/>
                  <a:pt x="4205222" y="67287"/>
                </a:cubicBezTo>
                <a:cubicBezTo>
                  <a:pt x="4213636" y="65940"/>
                  <a:pt x="4220809" y="65099"/>
                  <a:pt x="4226740" y="64762"/>
                </a:cubicBezTo>
                <a:close/>
                <a:moveTo>
                  <a:pt x="107305" y="64258"/>
                </a:moveTo>
                <a:cubicBezTo>
                  <a:pt x="105791" y="64258"/>
                  <a:pt x="104277" y="65099"/>
                  <a:pt x="102762" y="66782"/>
                </a:cubicBezTo>
                <a:cubicBezTo>
                  <a:pt x="101248" y="68464"/>
                  <a:pt x="98640" y="70568"/>
                  <a:pt x="94937" y="73092"/>
                </a:cubicBezTo>
                <a:cubicBezTo>
                  <a:pt x="91235" y="75616"/>
                  <a:pt x="89805" y="77299"/>
                  <a:pt x="90646" y="78140"/>
                </a:cubicBezTo>
                <a:cubicBezTo>
                  <a:pt x="91488" y="78982"/>
                  <a:pt x="94853" y="76878"/>
                  <a:pt x="100743" y="71830"/>
                </a:cubicBezTo>
                <a:cubicBezTo>
                  <a:pt x="106633" y="66782"/>
                  <a:pt x="108820" y="64258"/>
                  <a:pt x="107305" y="64258"/>
                </a:cubicBezTo>
                <a:close/>
                <a:moveTo>
                  <a:pt x="5686884" y="56180"/>
                </a:moveTo>
                <a:cubicBezTo>
                  <a:pt x="5688566" y="56180"/>
                  <a:pt x="5690586" y="57611"/>
                  <a:pt x="5692941" y="60471"/>
                </a:cubicBezTo>
                <a:cubicBezTo>
                  <a:pt x="5695298" y="63332"/>
                  <a:pt x="5696475" y="65772"/>
                  <a:pt x="5696475" y="67791"/>
                </a:cubicBezTo>
                <a:cubicBezTo>
                  <a:pt x="5696475" y="74522"/>
                  <a:pt x="5700682" y="91350"/>
                  <a:pt x="5709096" y="118274"/>
                </a:cubicBezTo>
                <a:cubicBezTo>
                  <a:pt x="5711115" y="125678"/>
                  <a:pt x="5714901" y="131736"/>
                  <a:pt x="5720454" y="136448"/>
                </a:cubicBezTo>
                <a:cubicBezTo>
                  <a:pt x="5726007" y="141159"/>
                  <a:pt x="5728868" y="145955"/>
                  <a:pt x="5729036" y="150835"/>
                </a:cubicBezTo>
                <a:cubicBezTo>
                  <a:pt x="5729204" y="155715"/>
                  <a:pt x="5728447" y="158155"/>
                  <a:pt x="5726765" y="158155"/>
                </a:cubicBezTo>
                <a:cubicBezTo>
                  <a:pt x="5725082" y="158155"/>
                  <a:pt x="5724745" y="160343"/>
                  <a:pt x="5725755" y="164718"/>
                </a:cubicBezTo>
                <a:cubicBezTo>
                  <a:pt x="5727774" y="173132"/>
                  <a:pt x="5731140" y="177338"/>
                  <a:pt x="5735852" y="177338"/>
                </a:cubicBezTo>
                <a:cubicBezTo>
                  <a:pt x="5738880" y="177338"/>
                  <a:pt x="5742415" y="179442"/>
                  <a:pt x="5746453" y="183649"/>
                </a:cubicBezTo>
                <a:cubicBezTo>
                  <a:pt x="5750491" y="187856"/>
                  <a:pt x="5752174" y="190969"/>
                  <a:pt x="5751501" y="192988"/>
                </a:cubicBezTo>
                <a:cubicBezTo>
                  <a:pt x="5750828" y="194671"/>
                  <a:pt x="5751165" y="195680"/>
                  <a:pt x="5752511" y="196017"/>
                </a:cubicBezTo>
                <a:cubicBezTo>
                  <a:pt x="5753857" y="196017"/>
                  <a:pt x="5756045" y="195680"/>
                  <a:pt x="5759073" y="195007"/>
                </a:cubicBezTo>
                <a:cubicBezTo>
                  <a:pt x="5763785" y="194671"/>
                  <a:pt x="5766141" y="195007"/>
                  <a:pt x="5766141" y="196017"/>
                </a:cubicBezTo>
                <a:cubicBezTo>
                  <a:pt x="5765131" y="197700"/>
                  <a:pt x="5765468" y="198541"/>
                  <a:pt x="5767151" y="198541"/>
                </a:cubicBezTo>
                <a:cubicBezTo>
                  <a:pt x="5768833" y="198541"/>
                  <a:pt x="5769675" y="196858"/>
                  <a:pt x="5769675" y="193493"/>
                </a:cubicBezTo>
                <a:cubicBezTo>
                  <a:pt x="5769675" y="191473"/>
                  <a:pt x="5770264" y="190296"/>
                  <a:pt x="5771442" y="189959"/>
                </a:cubicBezTo>
                <a:cubicBezTo>
                  <a:pt x="5772620" y="189622"/>
                  <a:pt x="5775396" y="189622"/>
                  <a:pt x="5779772" y="189959"/>
                </a:cubicBezTo>
                <a:cubicBezTo>
                  <a:pt x="5786502" y="190632"/>
                  <a:pt x="5794579" y="192651"/>
                  <a:pt x="5804003" y="196017"/>
                </a:cubicBezTo>
                <a:cubicBezTo>
                  <a:pt x="5813426" y="199382"/>
                  <a:pt x="5820325" y="201570"/>
                  <a:pt x="5824701" y="202580"/>
                </a:cubicBezTo>
                <a:cubicBezTo>
                  <a:pt x="5828740" y="203253"/>
                  <a:pt x="5832105" y="205440"/>
                  <a:pt x="5834797" y="209142"/>
                </a:cubicBezTo>
                <a:cubicBezTo>
                  <a:pt x="5837490" y="212844"/>
                  <a:pt x="5837994" y="215873"/>
                  <a:pt x="5836312" y="218229"/>
                </a:cubicBezTo>
                <a:cubicBezTo>
                  <a:pt x="5834629" y="220248"/>
                  <a:pt x="5830422" y="222268"/>
                  <a:pt x="5823691" y="224287"/>
                </a:cubicBezTo>
                <a:cubicBezTo>
                  <a:pt x="5816961" y="226306"/>
                  <a:pt x="5808967" y="229588"/>
                  <a:pt x="5799712" y="234131"/>
                </a:cubicBezTo>
                <a:cubicBezTo>
                  <a:pt x="5790457" y="238675"/>
                  <a:pt x="5785156" y="240526"/>
                  <a:pt x="5783810" y="239684"/>
                </a:cubicBezTo>
                <a:cubicBezTo>
                  <a:pt x="5782464" y="238843"/>
                  <a:pt x="5779351" y="239684"/>
                  <a:pt x="5774471" y="242208"/>
                </a:cubicBezTo>
                <a:cubicBezTo>
                  <a:pt x="5769591" y="244733"/>
                  <a:pt x="5766478" y="245574"/>
                  <a:pt x="5765131" y="244733"/>
                </a:cubicBezTo>
                <a:cubicBezTo>
                  <a:pt x="5763785" y="243891"/>
                  <a:pt x="5762608" y="244648"/>
                  <a:pt x="5761598" y="247004"/>
                </a:cubicBezTo>
                <a:cubicBezTo>
                  <a:pt x="5760588" y="249360"/>
                  <a:pt x="5759241" y="250033"/>
                  <a:pt x="5757559" y="249024"/>
                </a:cubicBezTo>
                <a:cubicBezTo>
                  <a:pt x="5755540" y="248014"/>
                  <a:pt x="5754193" y="249360"/>
                  <a:pt x="5753520" y="253062"/>
                </a:cubicBezTo>
                <a:cubicBezTo>
                  <a:pt x="5753184" y="255755"/>
                  <a:pt x="5753520" y="257942"/>
                  <a:pt x="5754530" y="259625"/>
                </a:cubicBezTo>
                <a:cubicBezTo>
                  <a:pt x="5756213" y="262317"/>
                  <a:pt x="5757559" y="266524"/>
                  <a:pt x="5758569" y="272245"/>
                </a:cubicBezTo>
                <a:cubicBezTo>
                  <a:pt x="5759915" y="278640"/>
                  <a:pt x="5761850" y="285707"/>
                  <a:pt x="5764374" y="293448"/>
                </a:cubicBezTo>
                <a:cubicBezTo>
                  <a:pt x="5766899" y="301189"/>
                  <a:pt x="5768497" y="305059"/>
                  <a:pt x="5769170" y="305059"/>
                </a:cubicBezTo>
                <a:cubicBezTo>
                  <a:pt x="5770180" y="305059"/>
                  <a:pt x="5773293" y="301273"/>
                  <a:pt x="5778509" y="293701"/>
                </a:cubicBezTo>
                <a:cubicBezTo>
                  <a:pt x="5783725" y="286128"/>
                  <a:pt x="5787680" y="281501"/>
                  <a:pt x="5790373" y="279818"/>
                </a:cubicBezTo>
                <a:cubicBezTo>
                  <a:pt x="5793065" y="278135"/>
                  <a:pt x="5796767" y="272077"/>
                  <a:pt x="5801479" y="261644"/>
                </a:cubicBezTo>
                <a:cubicBezTo>
                  <a:pt x="5805518" y="253230"/>
                  <a:pt x="5808883" y="248266"/>
                  <a:pt x="5811575" y="246752"/>
                </a:cubicBezTo>
                <a:cubicBezTo>
                  <a:pt x="5814268" y="245237"/>
                  <a:pt x="5817801" y="246499"/>
                  <a:pt x="5822177" y="250538"/>
                </a:cubicBezTo>
                <a:cubicBezTo>
                  <a:pt x="5825543" y="253567"/>
                  <a:pt x="5827225" y="258110"/>
                  <a:pt x="5827225" y="264168"/>
                </a:cubicBezTo>
                <a:cubicBezTo>
                  <a:pt x="5826888" y="280996"/>
                  <a:pt x="5824196" y="292102"/>
                  <a:pt x="5819148" y="297487"/>
                </a:cubicBezTo>
                <a:cubicBezTo>
                  <a:pt x="5816119" y="300852"/>
                  <a:pt x="5814604" y="302872"/>
                  <a:pt x="5814604" y="303545"/>
                </a:cubicBezTo>
                <a:cubicBezTo>
                  <a:pt x="5814604" y="304891"/>
                  <a:pt x="5807032" y="313809"/>
                  <a:pt x="5791887" y="330300"/>
                </a:cubicBezTo>
                <a:cubicBezTo>
                  <a:pt x="5786839" y="336022"/>
                  <a:pt x="5784147" y="340565"/>
                  <a:pt x="5783810" y="343931"/>
                </a:cubicBezTo>
                <a:cubicBezTo>
                  <a:pt x="5783473" y="347296"/>
                  <a:pt x="5784988" y="352849"/>
                  <a:pt x="5788354" y="360590"/>
                </a:cubicBezTo>
                <a:cubicBezTo>
                  <a:pt x="5791382" y="367321"/>
                  <a:pt x="5793402" y="372790"/>
                  <a:pt x="5794411" y="376997"/>
                </a:cubicBezTo>
                <a:cubicBezTo>
                  <a:pt x="5795421" y="381204"/>
                  <a:pt x="5796683" y="383728"/>
                  <a:pt x="5798198" y="384569"/>
                </a:cubicBezTo>
                <a:cubicBezTo>
                  <a:pt x="5799712" y="385410"/>
                  <a:pt x="5800469" y="387177"/>
                  <a:pt x="5800469" y="389870"/>
                </a:cubicBezTo>
                <a:cubicBezTo>
                  <a:pt x="5800806" y="394918"/>
                  <a:pt x="5803835" y="402322"/>
                  <a:pt x="5809556" y="412082"/>
                </a:cubicBezTo>
                <a:cubicBezTo>
                  <a:pt x="5811239" y="414438"/>
                  <a:pt x="5812248" y="415279"/>
                  <a:pt x="5812585" y="414606"/>
                </a:cubicBezTo>
                <a:cubicBezTo>
                  <a:pt x="5813595" y="413260"/>
                  <a:pt x="5815446" y="408296"/>
                  <a:pt x="5818138" y="399714"/>
                </a:cubicBezTo>
                <a:cubicBezTo>
                  <a:pt x="5820830" y="391132"/>
                  <a:pt x="5822766" y="385999"/>
                  <a:pt x="5823943" y="384317"/>
                </a:cubicBezTo>
                <a:cubicBezTo>
                  <a:pt x="5825121" y="382634"/>
                  <a:pt x="5827393" y="376239"/>
                  <a:pt x="5830759" y="365133"/>
                </a:cubicBezTo>
                <a:cubicBezTo>
                  <a:pt x="5834125" y="354027"/>
                  <a:pt x="5836480" y="344940"/>
                  <a:pt x="5837826" y="337873"/>
                </a:cubicBezTo>
                <a:cubicBezTo>
                  <a:pt x="5839173" y="330132"/>
                  <a:pt x="5839004" y="326009"/>
                  <a:pt x="5837322" y="325504"/>
                </a:cubicBezTo>
                <a:cubicBezTo>
                  <a:pt x="5835639" y="325000"/>
                  <a:pt x="5836312" y="323065"/>
                  <a:pt x="5839341" y="319699"/>
                </a:cubicBezTo>
                <a:cubicBezTo>
                  <a:pt x="5842369" y="316334"/>
                  <a:pt x="5844389" y="314987"/>
                  <a:pt x="5845398" y="315660"/>
                </a:cubicBezTo>
                <a:cubicBezTo>
                  <a:pt x="5847081" y="316670"/>
                  <a:pt x="5848680" y="322560"/>
                  <a:pt x="5850195" y="333329"/>
                </a:cubicBezTo>
                <a:cubicBezTo>
                  <a:pt x="5851709" y="344099"/>
                  <a:pt x="5852466" y="355878"/>
                  <a:pt x="5852466" y="368667"/>
                </a:cubicBezTo>
                <a:cubicBezTo>
                  <a:pt x="5852803" y="403668"/>
                  <a:pt x="5853812" y="421169"/>
                  <a:pt x="5855495" y="421169"/>
                </a:cubicBezTo>
                <a:cubicBezTo>
                  <a:pt x="5856505" y="421169"/>
                  <a:pt x="5856505" y="424703"/>
                  <a:pt x="5855495" y="431770"/>
                </a:cubicBezTo>
                <a:cubicBezTo>
                  <a:pt x="5854822" y="438165"/>
                  <a:pt x="5854990" y="441362"/>
                  <a:pt x="5856000" y="441362"/>
                </a:cubicBezTo>
                <a:cubicBezTo>
                  <a:pt x="5856337" y="441362"/>
                  <a:pt x="5856673" y="441194"/>
                  <a:pt x="5857010" y="440857"/>
                </a:cubicBezTo>
                <a:cubicBezTo>
                  <a:pt x="5858019" y="440520"/>
                  <a:pt x="5858692" y="440436"/>
                  <a:pt x="5859029" y="440605"/>
                </a:cubicBezTo>
                <a:cubicBezTo>
                  <a:pt x="5859366" y="440773"/>
                  <a:pt x="5859366" y="441362"/>
                  <a:pt x="5859029" y="442371"/>
                </a:cubicBezTo>
                <a:cubicBezTo>
                  <a:pt x="5858356" y="444727"/>
                  <a:pt x="5859449" y="450028"/>
                  <a:pt x="5862310" y="458273"/>
                </a:cubicBezTo>
                <a:cubicBezTo>
                  <a:pt x="5865171" y="466519"/>
                  <a:pt x="5866601" y="471735"/>
                  <a:pt x="5866601" y="473923"/>
                </a:cubicBezTo>
                <a:cubicBezTo>
                  <a:pt x="5866601" y="476111"/>
                  <a:pt x="5867948" y="479813"/>
                  <a:pt x="5870640" y="485029"/>
                </a:cubicBezTo>
                <a:cubicBezTo>
                  <a:pt x="5873332" y="490246"/>
                  <a:pt x="5874931" y="496893"/>
                  <a:pt x="5875436" y="504970"/>
                </a:cubicBezTo>
                <a:cubicBezTo>
                  <a:pt x="5875941" y="513047"/>
                  <a:pt x="5876866" y="519105"/>
                  <a:pt x="5878212" y="523143"/>
                </a:cubicBezTo>
                <a:cubicBezTo>
                  <a:pt x="5879559" y="527182"/>
                  <a:pt x="5879474" y="530548"/>
                  <a:pt x="5877960" y="533240"/>
                </a:cubicBezTo>
                <a:cubicBezTo>
                  <a:pt x="5876445" y="535932"/>
                  <a:pt x="5876025" y="537783"/>
                  <a:pt x="5876698" y="538793"/>
                </a:cubicBezTo>
                <a:cubicBezTo>
                  <a:pt x="5877371" y="539130"/>
                  <a:pt x="5876613" y="540560"/>
                  <a:pt x="5874426" y="543084"/>
                </a:cubicBezTo>
                <a:cubicBezTo>
                  <a:pt x="5872239" y="545608"/>
                  <a:pt x="5869798" y="547964"/>
                  <a:pt x="5867106" y="550152"/>
                </a:cubicBezTo>
                <a:cubicBezTo>
                  <a:pt x="5864414" y="552339"/>
                  <a:pt x="5862394" y="553433"/>
                  <a:pt x="5861048" y="553433"/>
                </a:cubicBezTo>
                <a:cubicBezTo>
                  <a:pt x="5858019" y="553433"/>
                  <a:pt x="5853560" y="552423"/>
                  <a:pt x="5847670" y="550404"/>
                </a:cubicBezTo>
                <a:cubicBezTo>
                  <a:pt x="5841781" y="548385"/>
                  <a:pt x="5837826" y="546365"/>
                  <a:pt x="5835807" y="544346"/>
                </a:cubicBezTo>
                <a:cubicBezTo>
                  <a:pt x="5833115" y="541990"/>
                  <a:pt x="5829328" y="538625"/>
                  <a:pt x="5824448" y="534250"/>
                </a:cubicBezTo>
                <a:cubicBezTo>
                  <a:pt x="5819568" y="529874"/>
                  <a:pt x="5817129" y="526509"/>
                  <a:pt x="5817129" y="524153"/>
                </a:cubicBezTo>
                <a:cubicBezTo>
                  <a:pt x="5817129" y="521797"/>
                  <a:pt x="5816455" y="520619"/>
                  <a:pt x="5815109" y="520619"/>
                </a:cubicBezTo>
                <a:cubicBezTo>
                  <a:pt x="5813763" y="520619"/>
                  <a:pt x="5812585" y="518263"/>
                  <a:pt x="5811575" y="513552"/>
                </a:cubicBezTo>
                <a:cubicBezTo>
                  <a:pt x="5810566" y="508840"/>
                  <a:pt x="5807705" y="503203"/>
                  <a:pt x="5802993" y="496640"/>
                </a:cubicBezTo>
                <a:cubicBezTo>
                  <a:pt x="5798282" y="490077"/>
                  <a:pt x="5795421" y="484440"/>
                  <a:pt x="5794411" y="479729"/>
                </a:cubicBezTo>
                <a:cubicBezTo>
                  <a:pt x="5793402" y="475690"/>
                  <a:pt x="5792560" y="473839"/>
                  <a:pt x="5791887" y="474175"/>
                </a:cubicBezTo>
                <a:cubicBezTo>
                  <a:pt x="5790877" y="474849"/>
                  <a:pt x="5789363" y="473839"/>
                  <a:pt x="5787344" y="471146"/>
                </a:cubicBezTo>
                <a:cubicBezTo>
                  <a:pt x="5785325" y="468454"/>
                  <a:pt x="5783557" y="465257"/>
                  <a:pt x="5782043" y="461555"/>
                </a:cubicBezTo>
                <a:cubicBezTo>
                  <a:pt x="5780529" y="457853"/>
                  <a:pt x="5779940" y="455329"/>
                  <a:pt x="5780276" y="453982"/>
                </a:cubicBezTo>
                <a:cubicBezTo>
                  <a:pt x="5781286" y="450953"/>
                  <a:pt x="5780108" y="445232"/>
                  <a:pt x="5776743" y="436818"/>
                </a:cubicBezTo>
                <a:cubicBezTo>
                  <a:pt x="5769002" y="418645"/>
                  <a:pt x="5764627" y="406192"/>
                  <a:pt x="5763617" y="399461"/>
                </a:cubicBezTo>
                <a:cubicBezTo>
                  <a:pt x="5762271" y="393067"/>
                  <a:pt x="5760083" y="385158"/>
                  <a:pt x="5757054" y="375735"/>
                </a:cubicBezTo>
                <a:cubicBezTo>
                  <a:pt x="5754025" y="366311"/>
                  <a:pt x="5751838" y="361599"/>
                  <a:pt x="5750491" y="361599"/>
                </a:cubicBezTo>
                <a:cubicBezTo>
                  <a:pt x="5749145" y="361599"/>
                  <a:pt x="5748051" y="362441"/>
                  <a:pt x="5747210" y="364124"/>
                </a:cubicBezTo>
                <a:cubicBezTo>
                  <a:pt x="5746368" y="365806"/>
                  <a:pt x="5745275" y="366227"/>
                  <a:pt x="5743929" y="365386"/>
                </a:cubicBezTo>
                <a:cubicBezTo>
                  <a:pt x="5742583" y="364544"/>
                  <a:pt x="5739722" y="365806"/>
                  <a:pt x="5735347" y="369172"/>
                </a:cubicBezTo>
                <a:cubicBezTo>
                  <a:pt x="5732655" y="371528"/>
                  <a:pt x="5729289" y="373126"/>
                  <a:pt x="5725250" y="373968"/>
                </a:cubicBezTo>
                <a:cubicBezTo>
                  <a:pt x="5721212" y="374809"/>
                  <a:pt x="5712798" y="375903"/>
                  <a:pt x="5700009" y="377249"/>
                </a:cubicBezTo>
                <a:cubicBezTo>
                  <a:pt x="5693278" y="377586"/>
                  <a:pt x="5689913" y="377417"/>
                  <a:pt x="5689913" y="376744"/>
                </a:cubicBezTo>
                <a:cubicBezTo>
                  <a:pt x="5690249" y="376408"/>
                  <a:pt x="5691090" y="375735"/>
                  <a:pt x="5692437" y="374725"/>
                </a:cubicBezTo>
                <a:cubicBezTo>
                  <a:pt x="5695802" y="372369"/>
                  <a:pt x="5699841" y="369172"/>
                  <a:pt x="5704552" y="365133"/>
                </a:cubicBezTo>
                <a:cubicBezTo>
                  <a:pt x="5709264" y="361431"/>
                  <a:pt x="5715659" y="356383"/>
                  <a:pt x="5723736" y="349989"/>
                </a:cubicBezTo>
                <a:cubicBezTo>
                  <a:pt x="5731813" y="343594"/>
                  <a:pt x="5736525" y="339051"/>
                  <a:pt x="5737871" y="336358"/>
                </a:cubicBezTo>
                <a:cubicBezTo>
                  <a:pt x="5739217" y="333329"/>
                  <a:pt x="5739975" y="328113"/>
                  <a:pt x="5740143" y="320709"/>
                </a:cubicBezTo>
                <a:cubicBezTo>
                  <a:pt x="5740311" y="313305"/>
                  <a:pt x="5739722" y="309266"/>
                  <a:pt x="5738376" y="308593"/>
                </a:cubicBezTo>
                <a:cubicBezTo>
                  <a:pt x="5737029" y="307583"/>
                  <a:pt x="5736356" y="305396"/>
                  <a:pt x="5736356" y="302030"/>
                </a:cubicBezTo>
                <a:cubicBezTo>
                  <a:pt x="5736356" y="298665"/>
                  <a:pt x="5734253" y="291597"/>
                  <a:pt x="5730046" y="280828"/>
                </a:cubicBezTo>
                <a:cubicBezTo>
                  <a:pt x="5725839" y="270058"/>
                  <a:pt x="5723063" y="264673"/>
                  <a:pt x="5721716" y="264673"/>
                </a:cubicBezTo>
                <a:cubicBezTo>
                  <a:pt x="5720370" y="264673"/>
                  <a:pt x="5717005" y="267702"/>
                  <a:pt x="5711620" y="273760"/>
                </a:cubicBezTo>
                <a:cubicBezTo>
                  <a:pt x="5706235" y="279818"/>
                  <a:pt x="5703543" y="283520"/>
                  <a:pt x="5703543" y="284866"/>
                </a:cubicBezTo>
                <a:cubicBezTo>
                  <a:pt x="5703543" y="285876"/>
                  <a:pt x="5699336" y="291261"/>
                  <a:pt x="5690922" y="301021"/>
                </a:cubicBezTo>
                <a:lnTo>
                  <a:pt x="5677797" y="315660"/>
                </a:lnTo>
                <a:lnTo>
                  <a:pt x="5676282" y="340397"/>
                </a:lnTo>
                <a:cubicBezTo>
                  <a:pt x="5675273" y="356888"/>
                  <a:pt x="5674347" y="379016"/>
                  <a:pt x="5673506" y="406781"/>
                </a:cubicBezTo>
                <a:cubicBezTo>
                  <a:pt x="5672664" y="434547"/>
                  <a:pt x="5671402" y="451290"/>
                  <a:pt x="5669720" y="457011"/>
                </a:cubicBezTo>
                <a:cubicBezTo>
                  <a:pt x="5666691" y="467781"/>
                  <a:pt x="5660128" y="470810"/>
                  <a:pt x="5650031" y="466098"/>
                </a:cubicBezTo>
                <a:cubicBezTo>
                  <a:pt x="5645320" y="464079"/>
                  <a:pt x="5639682" y="460545"/>
                  <a:pt x="5633119" y="455497"/>
                </a:cubicBezTo>
                <a:cubicBezTo>
                  <a:pt x="5626557" y="450449"/>
                  <a:pt x="5623107" y="447083"/>
                  <a:pt x="5622771" y="445400"/>
                </a:cubicBezTo>
                <a:cubicBezTo>
                  <a:pt x="5622771" y="443381"/>
                  <a:pt x="5620836" y="441783"/>
                  <a:pt x="5616965" y="440605"/>
                </a:cubicBezTo>
                <a:cubicBezTo>
                  <a:pt x="5613095" y="439427"/>
                  <a:pt x="5609645" y="439343"/>
                  <a:pt x="5606616" y="440352"/>
                </a:cubicBezTo>
                <a:cubicBezTo>
                  <a:pt x="5602914" y="441698"/>
                  <a:pt x="5599381" y="440352"/>
                  <a:pt x="5596015" y="436314"/>
                </a:cubicBezTo>
                <a:cubicBezTo>
                  <a:pt x="5592649" y="432612"/>
                  <a:pt x="5590294" y="428657"/>
                  <a:pt x="5588948" y="424450"/>
                </a:cubicBezTo>
                <a:cubicBezTo>
                  <a:pt x="5587601" y="420243"/>
                  <a:pt x="5587770" y="417130"/>
                  <a:pt x="5589452" y="415111"/>
                </a:cubicBezTo>
                <a:cubicBezTo>
                  <a:pt x="5591135" y="413765"/>
                  <a:pt x="5591977" y="411661"/>
                  <a:pt x="5591977" y="408801"/>
                </a:cubicBezTo>
                <a:cubicBezTo>
                  <a:pt x="5591977" y="405940"/>
                  <a:pt x="5592818" y="404510"/>
                  <a:pt x="5594500" y="404510"/>
                </a:cubicBezTo>
                <a:cubicBezTo>
                  <a:pt x="5596183" y="404510"/>
                  <a:pt x="5598202" y="401649"/>
                  <a:pt x="5600559" y="395928"/>
                </a:cubicBezTo>
                <a:cubicBezTo>
                  <a:pt x="5602914" y="390206"/>
                  <a:pt x="5606869" y="384485"/>
                  <a:pt x="5612422" y="378764"/>
                </a:cubicBezTo>
                <a:cubicBezTo>
                  <a:pt x="5617975" y="373042"/>
                  <a:pt x="5623192" y="365217"/>
                  <a:pt x="5628072" y="355289"/>
                </a:cubicBezTo>
                <a:cubicBezTo>
                  <a:pt x="5632951" y="345361"/>
                  <a:pt x="5636065" y="339892"/>
                  <a:pt x="5637410" y="338882"/>
                </a:cubicBezTo>
                <a:cubicBezTo>
                  <a:pt x="5638757" y="338209"/>
                  <a:pt x="5639430" y="333582"/>
                  <a:pt x="5639430" y="325000"/>
                </a:cubicBezTo>
                <a:cubicBezTo>
                  <a:pt x="5639430" y="316418"/>
                  <a:pt x="5638588" y="312127"/>
                  <a:pt x="5636906" y="312127"/>
                </a:cubicBezTo>
                <a:cubicBezTo>
                  <a:pt x="5635223" y="312127"/>
                  <a:pt x="5632615" y="313220"/>
                  <a:pt x="5629081" y="315408"/>
                </a:cubicBezTo>
                <a:cubicBezTo>
                  <a:pt x="5625547" y="317596"/>
                  <a:pt x="5622939" y="319867"/>
                  <a:pt x="5621256" y="322223"/>
                </a:cubicBezTo>
                <a:cubicBezTo>
                  <a:pt x="5618901" y="324916"/>
                  <a:pt x="5615619" y="326262"/>
                  <a:pt x="5611412" y="326262"/>
                </a:cubicBezTo>
                <a:cubicBezTo>
                  <a:pt x="5607205" y="326262"/>
                  <a:pt x="5603335" y="328197"/>
                  <a:pt x="5599801" y="332067"/>
                </a:cubicBezTo>
                <a:cubicBezTo>
                  <a:pt x="5596268" y="335938"/>
                  <a:pt x="5589116" y="340397"/>
                  <a:pt x="5578346" y="345445"/>
                </a:cubicBezTo>
                <a:cubicBezTo>
                  <a:pt x="5567577" y="350493"/>
                  <a:pt x="5558153" y="354868"/>
                  <a:pt x="5550076" y="358571"/>
                </a:cubicBezTo>
                <a:cubicBezTo>
                  <a:pt x="5541662" y="362609"/>
                  <a:pt x="5537456" y="365302"/>
                  <a:pt x="5537456" y="366648"/>
                </a:cubicBezTo>
                <a:cubicBezTo>
                  <a:pt x="5537456" y="367994"/>
                  <a:pt x="5535099" y="368667"/>
                  <a:pt x="5530388" y="368667"/>
                </a:cubicBezTo>
                <a:cubicBezTo>
                  <a:pt x="5525676" y="368667"/>
                  <a:pt x="5521722" y="369677"/>
                  <a:pt x="5518524" y="371696"/>
                </a:cubicBezTo>
                <a:cubicBezTo>
                  <a:pt x="5515327" y="373715"/>
                  <a:pt x="5511036" y="373210"/>
                  <a:pt x="5505652" y="370182"/>
                </a:cubicBezTo>
                <a:cubicBezTo>
                  <a:pt x="5500267" y="367153"/>
                  <a:pt x="5497070" y="364208"/>
                  <a:pt x="5496060" y="361347"/>
                </a:cubicBezTo>
                <a:cubicBezTo>
                  <a:pt x="5495050" y="358486"/>
                  <a:pt x="5493788" y="357056"/>
                  <a:pt x="5492273" y="357056"/>
                </a:cubicBezTo>
                <a:cubicBezTo>
                  <a:pt x="5490759" y="357056"/>
                  <a:pt x="5490339" y="353691"/>
                  <a:pt x="5491011" y="346960"/>
                </a:cubicBezTo>
                <a:cubicBezTo>
                  <a:pt x="5491685" y="340229"/>
                  <a:pt x="5491348" y="335180"/>
                  <a:pt x="5490002" y="331815"/>
                </a:cubicBezTo>
                <a:cubicBezTo>
                  <a:pt x="5489329" y="329459"/>
                  <a:pt x="5489665" y="327271"/>
                  <a:pt x="5491011" y="325252"/>
                </a:cubicBezTo>
                <a:cubicBezTo>
                  <a:pt x="5492358" y="323233"/>
                  <a:pt x="5496228" y="319699"/>
                  <a:pt x="5502622" y="314651"/>
                </a:cubicBezTo>
                <a:cubicBezTo>
                  <a:pt x="5512382" y="306910"/>
                  <a:pt x="5518272" y="302956"/>
                  <a:pt x="5520291" y="302787"/>
                </a:cubicBezTo>
                <a:cubicBezTo>
                  <a:pt x="5522311" y="302619"/>
                  <a:pt x="5523320" y="301441"/>
                  <a:pt x="5523320" y="299254"/>
                </a:cubicBezTo>
                <a:cubicBezTo>
                  <a:pt x="5523320" y="297066"/>
                  <a:pt x="5525339" y="295131"/>
                  <a:pt x="5529378" y="293448"/>
                </a:cubicBezTo>
                <a:cubicBezTo>
                  <a:pt x="5544523" y="286717"/>
                  <a:pt x="5570774" y="262486"/>
                  <a:pt x="5608131" y="220753"/>
                </a:cubicBezTo>
                <a:cubicBezTo>
                  <a:pt x="5619574" y="206618"/>
                  <a:pt x="5624285" y="199214"/>
                  <a:pt x="5622266" y="198541"/>
                </a:cubicBezTo>
                <a:cubicBezTo>
                  <a:pt x="5618901" y="198541"/>
                  <a:pt x="5614441" y="194923"/>
                  <a:pt x="5608888" y="187687"/>
                </a:cubicBezTo>
                <a:cubicBezTo>
                  <a:pt x="5603335" y="180451"/>
                  <a:pt x="5599381" y="173132"/>
                  <a:pt x="5597025" y="165727"/>
                </a:cubicBezTo>
                <a:cubicBezTo>
                  <a:pt x="5594332" y="157314"/>
                  <a:pt x="5593070" y="150414"/>
                  <a:pt x="5593239" y="145030"/>
                </a:cubicBezTo>
                <a:cubicBezTo>
                  <a:pt x="5593407" y="139645"/>
                  <a:pt x="5595006" y="133587"/>
                  <a:pt x="5598034" y="126856"/>
                </a:cubicBezTo>
                <a:cubicBezTo>
                  <a:pt x="5600053" y="122481"/>
                  <a:pt x="5601652" y="119872"/>
                  <a:pt x="5602830" y="119031"/>
                </a:cubicBezTo>
                <a:cubicBezTo>
                  <a:pt x="5604008" y="118190"/>
                  <a:pt x="5606280" y="118106"/>
                  <a:pt x="5609645" y="118779"/>
                </a:cubicBezTo>
                <a:cubicBezTo>
                  <a:pt x="5614357" y="119788"/>
                  <a:pt x="5618059" y="121639"/>
                  <a:pt x="5620752" y="124332"/>
                </a:cubicBezTo>
                <a:cubicBezTo>
                  <a:pt x="5626473" y="129380"/>
                  <a:pt x="5639935" y="127697"/>
                  <a:pt x="5661138" y="119284"/>
                </a:cubicBezTo>
                <a:cubicBezTo>
                  <a:pt x="5670897" y="115245"/>
                  <a:pt x="5677292" y="113226"/>
                  <a:pt x="5680321" y="113226"/>
                </a:cubicBezTo>
                <a:cubicBezTo>
                  <a:pt x="5682004" y="113226"/>
                  <a:pt x="5683013" y="112889"/>
                  <a:pt x="5683350" y="112216"/>
                </a:cubicBezTo>
                <a:cubicBezTo>
                  <a:pt x="5683687" y="111543"/>
                  <a:pt x="5683350" y="110365"/>
                  <a:pt x="5682340" y="108682"/>
                </a:cubicBezTo>
                <a:cubicBezTo>
                  <a:pt x="5681330" y="106663"/>
                  <a:pt x="5680153" y="100689"/>
                  <a:pt x="5678806" y="90761"/>
                </a:cubicBezTo>
                <a:cubicBezTo>
                  <a:pt x="5677460" y="80833"/>
                  <a:pt x="5676787" y="73344"/>
                  <a:pt x="5676787" y="68296"/>
                </a:cubicBezTo>
                <a:cubicBezTo>
                  <a:pt x="5676787" y="64594"/>
                  <a:pt x="5678217" y="61649"/>
                  <a:pt x="5681078" y="59462"/>
                </a:cubicBezTo>
                <a:cubicBezTo>
                  <a:pt x="5683939" y="57274"/>
                  <a:pt x="5685874" y="56180"/>
                  <a:pt x="5686884" y="56180"/>
                </a:cubicBezTo>
                <a:close/>
                <a:moveTo>
                  <a:pt x="5766646" y="49618"/>
                </a:moveTo>
                <a:cubicBezTo>
                  <a:pt x="5766983" y="49281"/>
                  <a:pt x="5770769" y="50880"/>
                  <a:pt x="5778004" y="54413"/>
                </a:cubicBezTo>
                <a:cubicBezTo>
                  <a:pt x="5785240" y="57947"/>
                  <a:pt x="5789531" y="60387"/>
                  <a:pt x="5790877" y="61733"/>
                </a:cubicBezTo>
                <a:cubicBezTo>
                  <a:pt x="5797272" y="67118"/>
                  <a:pt x="5800469" y="75195"/>
                  <a:pt x="5800469" y="85965"/>
                </a:cubicBezTo>
                <a:cubicBezTo>
                  <a:pt x="5800469" y="92696"/>
                  <a:pt x="5799459" y="96903"/>
                  <a:pt x="5797440" y="98586"/>
                </a:cubicBezTo>
                <a:cubicBezTo>
                  <a:pt x="5796094" y="99595"/>
                  <a:pt x="5793402" y="100437"/>
                  <a:pt x="5789363" y="101110"/>
                </a:cubicBezTo>
                <a:cubicBezTo>
                  <a:pt x="5785325" y="101783"/>
                  <a:pt x="5781454" y="102035"/>
                  <a:pt x="5777752" y="101867"/>
                </a:cubicBezTo>
                <a:cubicBezTo>
                  <a:pt x="5774050" y="101699"/>
                  <a:pt x="5772199" y="101110"/>
                  <a:pt x="5772199" y="100100"/>
                </a:cubicBezTo>
                <a:cubicBezTo>
                  <a:pt x="5772199" y="97744"/>
                  <a:pt x="5770684" y="93453"/>
                  <a:pt x="5767655" y="87227"/>
                </a:cubicBezTo>
                <a:cubicBezTo>
                  <a:pt x="5764627" y="81001"/>
                  <a:pt x="5762439" y="77888"/>
                  <a:pt x="5761093" y="77888"/>
                </a:cubicBezTo>
                <a:cubicBezTo>
                  <a:pt x="5758401" y="78561"/>
                  <a:pt x="5755960" y="77888"/>
                  <a:pt x="5753773" y="75869"/>
                </a:cubicBezTo>
                <a:cubicBezTo>
                  <a:pt x="5751586" y="73849"/>
                  <a:pt x="5750491" y="71325"/>
                  <a:pt x="5750491" y="68296"/>
                </a:cubicBezTo>
                <a:cubicBezTo>
                  <a:pt x="5750491" y="61565"/>
                  <a:pt x="5753857" y="56349"/>
                  <a:pt x="5760588" y="52647"/>
                </a:cubicBezTo>
                <a:cubicBezTo>
                  <a:pt x="5764290" y="50627"/>
                  <a:pt x="5766309" y="49618"/>
                  <a:pt x="5766646" y="49618"/>
                </a:cubicBezTo>
                <a:close/>
                <a:moveTo>
                  <a:pt x="6682903" y="28920"/>
                </a:moveTo>
                <a:cubicBezTo>
                  <a:pt x="6686605" y="28583"/>
                  <a:pt x="6689634" y="29425"/>
                  <a:pt x="6691990" y="31444"/>
                </a:cubicBezTo>
                <a:cubicBezTo>
                  <a:pt x="6697038" y="35819"/>
                  <a:pt x="6700320" y="43644"/>
                  <a:pt x="6701834" y="54918"/>
                </a:cubicBezTo>
                <a:cubicBezTo>
                  <a:pt x="6703348" y="66193"/>
                  <a:pt x="6702254" y="75195"/>
                  <a:pt x="6698552" y="81926"/>
                </a:cubicBezTo>
                <a:cubicBezTo>
                  <a:pt x="6695524" y="86975"/>
                  <a:pt x="6694009" y="90172"/>
                  <a:pt x="6694009" y="91518"/>
                </a:cubicBezTo>
                <a:cubicBezTo>
                  <a:pt x="6694009" y="91855"/>
                  <a:pt x="6694514" y="92023"/>
                  <a:pt x="6695524" y="92023"/>
                </a:cubicBezTo>
                <a:cubicBezTo>
                  <a:pt x="6696534" y="92023"/>
                  <a:pt x="6697880" y="91855"/>
                  <a:pt x="6699562" y="91518"/>
                </a:cubicBezTo>
                <a:cubicBezTo>
                  <a:pt x="6701244" y="91182"/>
                  <a:pt x="6703096" y="90677"/>
                  <a:pt x="6705116" y="90004"/>
                </a:cubicBezTo>
                <a:cubicBezTo>
                  <a:pt x="6737088" y="80917"/>
                  <a:pt x="6761824" y="75532"/>
                  <a:pt x="6779325" y="73849"/>
                </a:cubicBezTo>
                <a:cubicBezTo>
                  <a:pt x="6788412" y="72840"/>
                  <a:pt x="6796068" y="73513"/>
                  <a:pt x="6802294" y="75869"/>
                </a:cubicBezTo>
                <a:cubicBezTo>
                  <a:pt x="6808520" y="78224"/>
                  <a:pt x="6811634" y="79991"/>
                  <a:pt x="6811634" y="81169"/>
                </a:cubicBezTo>
                <a:cubicBezTo>
                  <a:pt x="6811634" y="82347"/>
                  <a:pt x="6812643" y="84114"/>
                  <a:pt x="6814662" y="86470"/>
                </a:cubicBezTo>
                <a:cubicBezTo>
                  <a:pt x="6817354" y="89162"/>
                  <a:pt x="6817860" y="91350"/>
                  <a:pt x="6816176" y="93033"/>
                </a:cubicBezTo>
                <a:cubicBezTo>
                  <a:pt x="6815504" y="93369"/>
                  <a:pt x="6814662" y="93369"/>
                  <a:pt x="6813653" y="93033"/>
                </a:cubicBezTo>
                <a:cubicBezTo>
                  <a:pt x="6812306" y="92023"/>
                  <a:pt x="6811213" y="92275"/>
                  <a:pt x="6810371" y="93790"/>
                </a:cubicBezTo>
                <a:cubicBezTo>
                  <a:pt x="6809530" y="95304"/>
                  <a:pt x="6807762" y="96062"/>
                  <a:pt x="6805071" y="96062"/>
                </a:cubicBezTo>
                <a:cubicBezTo>
                  <a:pt x="6802378" y="96062"/>
                  <a:pt x="6800106" y="96903"/>
                  <a:pt x="6798256" y="98586"/>
                </a:cubicBezTo>
                <a:cubicBezTo>
                  <a:pt x="6796404" y="100268"/>
                  <a:pt x="6789758" y="104644"/>
                  <a:pt x="6778315" y="111711"/>
                </a:cubicBezTo>
                <a:cubicBezTo>
                  <a:pt x="6763507" y="120461"/>
                  <a:pt x="6750718" y="128707"/>
                  <a:pt x="6739948" y="136448"/>
                </a:cubicBezTo>
                <a:cubicBezTo>
                  <a:pt x="6730525" y="142842"/>
                  <a:pt x="6716558" y="152097"/>
                  <a:pt x="6698048" y="164213"/>
                </a:cubicBezTo>
                <a:cubicBezTo>
                  <a:pt x="6695692" y="165559"/>
                  <a:pt x="6691822" y="167747"/>
                  <a:pt x="6686437" y="170776"/>
                </a:cubicBezTo>
                <a:cubicBezTo>
                  <a:pt x="6679370" y="174814"/>
                  <a:pt x="6678192" y="176834"/>
                  <a:pt x="6682903" y="176834"/>
                </a:cubicBezTo>
                <a:cubicBezTo>
                  <a:pt x="6685932" y="176834"/>
                  <a:pt x="6690138" y="175992"/>
                  <a:pt x="6695524" y="174309"/>
                </a:cubicBezTo>
                <a:cubicBezTo>
                  <a:pt x="6703601" y="171954"/>
                  <a:pt x="6709154" y="168420"/>
                  <a:pt x="6712183" y="163708"/>
                </a:cubicBezTo>
                <a:cubicBezTo>
                  <a:pt x="6715548" y="158660"/>
                  <a:pt x="6718661" y="155631"/>
                  <a:pt x="6721522" y="154621"/>
                </a:cubicBezTo>
                <a:cubicBezTo>
                  <a:pt x="6724383" y="153612"/>
                  <a:pt x="6728169" y="154285"/>
                  <a:pt x="6732880" y="156641"/>
                </a:cubicBezTo>
                <a:cubicBezTo>
                  <a:pt x="6741968" y="161352"/>
                  <a:pt x="6747520" y="162025"/>
                  <a:pt x="6749540" y="158660"/>
                </a:cubicBezTo>
                <a:cubicBezTo>
                  <a:pt x="6750550" y="157314"/>
                  <a:pt x="6752148" y="156977"/>
                  <a:pt x="6754336" y="157650"/>
                </a:cubicBezTo>
                <a:cubicBezTo>
                  <a:pt x="6756524" y="158323"/>
                  <a:pt x="6761740" y="156725"/>
                  <a:pt x="6769986" y="152854"/>
                </a:cubicBezTo>
                <a:cubicBezTo>
                  <a:pt x="6778230" y="148984"/>
                  <a:pt x="6786224" y="144188"/>
                  <a:pt x="6793964" y="138467"/>
                </a:cubicBezTo>
                <a:cubicBezTo>
                  <a:pt x="6798340" y="135101"/>
                  <a:pt x="6803724" y="133419"/>
                  <a:pt x="6810119" y="133419"/>
                </a:cubicBezTo>
                <a:cubicBezTo>
                  <a:pt x="6814494" y="133419"/>
                  <a:pt x="6817354" y="133839"/>
                  <a:pt x="6818701" y="134681"/>
                </a:cubicBezTo>
                <a:cubicBezTo>
                  <a:pt x="6820048" y="135522"/>
                  <a:pt x="6821562" y="137962"/>
                  <a:pt x="6823244" y="142001"/>
                </a:cubicBezTo>
                <a:cubicBezTo>
                  <a:pt x="6825936" y="147385"/>
                  <a:pt x="6828040" y="150162"/>
                  <a:pt x="6829555" y="150330"/>
                </a:cubicBezTo>
                <a:cubicBezTo>
                  <a:pt x="6831070" y="150498"/>
                  <a:pt x="6834855" y="153191"/>
                  <a:pt x="6840914" y="158407"/>
                </a:cubicBezTo>
                <a:cubicBezTo>
                  <a:pt x="6846972" y="163624"/>
                  <a:pt x="6849496" y="167578"/>
                  <a:pt x="6848486" y="170271"/>
                </a:cubicBezTo>
                <a:cubicBezTo>
                  <a:pt x="6847812" y="171617"/>
                  <a:pt x="6846466" y="172458"/>
                  <a:pt x="6844447" y="172795"/>
                </a:cubicBezTo>
                <a:cubicBezTo>
                  <a:pt x="6842428" y="173132"/>
                  <a:pt x="6838052" y="173132"/>
                  <a:pt x="6831322" y="172795"/>
                </a:cubicBezTo>
                <a:cubicBezTo>
                  <a:pt x="6824254" y="172458"/>
                  <a:pt x="6819458" y="172543"/>
                  <a:pt x="6816934" y="173047"/>
                </a:cubicBezTo>
                <a:cubicBezTo>
                  <a:pt x="6814410" y="173552"/>
                  <a:pt x="6811634" y="174814"/>
                  <a:pt x="6808604" y="176834"/>
                </a:cubicBezTo>
                <a:cubicBezTo>
                  <a:pt x="6804229" y="180199"/>
                  <a:pt x="6801116" y="181882"/>
                  <a:pt x="6799266" y="181882"/>
                </a:cubicBezTo>
                <a:cubicBezTo>
                  <a:pt x="6797414" y="181882"/>
                  <a:pt x="6796152" y="182976"/>
                  <a:pt x="6795479" y="185163"/>
                </a:cubicBezTo>
                <a:cubicBezTo>
                  <a:pt x="6794806" y="187351"/>
                  <a:pt x="6793207" y="188444"/>
                  <a:pt x="6790684" y="188444"/>
                </a:cubicBezTo>
                <a:cubicBezTo>
                  <a:pt x="6788159" y="188444"/>
                  <a:pt x="6784205" y="190464"/>
                  <a:pt x="6778820" y="194502"/>
                </a:cubicBezTo>
                <a:cubicBezTo>
                  <a:pt x="6773435" y="198541"/>
                  <a:pt x="6769901" y="200644"/>
                  <a:pt x="6768218" y="200813"/>
                </a:cubicBezTo>
                <a:cubicBezTo>
                  <a:pt x="6766536" y="200981"/>
                  <a:pt x="6765274" y="202075"/>
                  <a:pt x="6764432" y="204094"/>
                </a:cubicBezTo>
                <a:cubicBezTo>
                  <a:pt x="6763591" y="206113"/>
                  <a:pt x="6762498" y="206786"/>
                  <a:pt x="6761151" y="206113"/>
                </a:cubicBezTo>
                <a:cubicBezTo>
                  <a:pt x="6760141" y="205440"/>
                  <a:pt x="6755682" y="207039"/>
                  <a:pt x="6747774" y="210909"/>
                </a:cubicBezTo>
                <a:cubicBezTo>
                  <a:pt x="6739864" y="214780"/>
                  <a:pt x="6735237" y="217556"/>
                  <a:pt x="6733890" y="219239"/>
                </a:cubicBezTo>
                <a:cubicBezTo>
                  <a:pt x="6733217" y="220248"/>
                  <a:pt x="6729010" y="223277"/>
                  <a:pt x="6721270" y="228326"/>
                </a:cubicBezTo>
                <a:cubicBezTo>
                  <a:pt x="6713530" y="233374"/>
                  <a:pt x="6707556" y="236992"/>
                  <a:pt x="6703348" y="239179"/>
                </a:cubicBezTo>
                <a:cubicBezTo>
                  <a:pt x="6699142" y="241367"/>
                  <a:pt x="6695692" y="243807"/>
                  <a:pt x="6693000" y="246499"/>
                </a:cubicBezTo>
                <a:lnTo>
                  <a:pt x="6688961" y="251043"/>
                </a:lnTo>
                <a:lnTo>
                  <a:pt x="6699562" y="250033"/>
                </a:lnTo>
                <a:cubicBezTo>
                  <a:pt x="6706294" y="249024"/>
                  <a:pt x="6713193" y="250033"/>
                  <a:pt x="6720260" y="253062"/>
                </a:cubicBezTo>
                <a:cubicBezTo>
                  <a:pt x="6724972" y="254745"/>
                  <a:pt x="6727832" y="256175"/>
                  <a:pt x="6728842" y="257353"/>
                </a:cubicBezTo>
                <a:cubicBezTo>
                  <a:pt x="6729852" y="258531"/>
                  <a:pt x="6730356" y="260803"/>
                  <a:pt x="6730356" y="264168"/>
                </a:cubicBezTo>
                <a:cubicBezTo>
                  <a:pt x="6730356" y="267534"/>
                  <a:pt x="6729936" y="269637"/>
                  <a:pt x="6729095" y="270479"/>
                </a:cubicBezTo>
                <a:cubicBezTo>
                  <a:pt x="6728253" y="271320"/>
                  <a:pt x="6725645" y="272077"/>
                  <a:pt x="6721270" y="272750"/>
                </a:cubicBezTo>
                <a:cubicBezTo>
                  <a:pt x="6714538" y="273760"/>
                  <a:pt x="6703433" y="278303"/>
                  <a:pt x="6687952" y="286381"/>
                </a:cubicBezTo>
                <a:cubicBezTo>
                  <a:pt x="6684586" y="288400"/>
                  <a:pt x="6681556" y="292438"/>
                  <a:pt x="6678864" y="298496"/>
                </a:cubicBezTo>
                <a:cubicBezTo>
                  <a:pt x="6676172" y="304554"/>
                  <a:pt x="6674153" y="308088"/>
                  <a:pt x="6672806" y="309098"/>
                </a:cubicBezTo>
                <a:cubicBezTo>
                  <a:pt x="6668768" y="311454"/>
                  <a:pt x="6670956" y="313809"/>
                  <a:pt x="6679370" y="316165"/>
                </a:cubicBezTo>
                <a:cubicBezTo>
                  <a:pt x="6683744" y="317175"/>
                  <a:pt x="6686857" y="317511"/>
                  <a:pt x="6688708" y="317175"/>
                </a:cubicBezTo>
                <a:cubicBezTo>
                  <a:pt x="6690560" y="316838"/>
                  <a:pt x="6693672" y="314987"/>
                  <a:pt x="6698048" y="311622"/>
                </a:cubicBezTo>
                <a:cubicBezTo>
                  <a:pt x="6719923" y="296141"/>
                  <a:pt x="6738770" y="284361"/>
                  <a:pt x="6754588" y="276284"/>
                </a:cubicBezTo>
                <a:lnTo>
                  <a:pt x="6772762" y="266692"/>
                </a:lnTo>
                <a:lnTo>
                  <a:pt x="6776800" y="247509"/>
                </a:lnTo>
                <a:cubicBezTo>
                  <a:pt x="6779493" y="234720"/>
                  <a:pt x="6781680" y="227989"/>
                  <a:pt x="6783363" y="227316"/>
                </a:cubicBezTo>
                <a:cubicBezTo>
                  <a:pt x="6786056" y="226306"/>
                  <a:pt x="6788244" y="226559"/>
                  <a:pt x="6789926" y="228073"/>
                </a:cubicBezTo>
                <a:cubicBezTo>
                  <a:pt x="6791608" y="229588"/>
                  <a:pt x="6792450" y="232196"/>
                  <a:pt x="6792450" y="235898"/>
                </a:cubicBezTo>
                <a:cubicBezTo>
                  <a:pt x="6792450" y="240273"/>
                  <a:pt x="6793207" y="242881"/>
                  <a:pt x="6794722" y="243723"/>
                </a:cubicBezTo>
                <a:cubicBezTo>
                  <a:pt x="6796236" y="244564"/>
                  <a:pt x="6796994" y="246331"/>
                  <a:pt x="6796994" y="249024"/>
                </a:cubicBezTo>
                <a:cubicBezTo>
                  <a:pt x="6796994" y="251716"/>
                  <a:pt x="6798172" y="253146"/>
                  <a:pt x="6800527" y="253315"/>
                </a:cubicBezTo>
                <a:cubicBezTo>
                  <a:pt x="6802884" y="253483"/>
                  <a:pt x="6805408" y="252557"/>
                  <a:pt x="6808100" y="250538"/>
                </a:cubicBezTo>
                <a:cubicBezTo>
                  <a:pt x="6812138" y="247509"/>
                  <a:pt x="6818953" y="247425"/>
                  <a:pt x="6828545" y="250286"/>
                </a:cubicBezTo>
                <a:cubicBezTo>
                  <a:pt x="6838137" y="253146"/>
                  <a:pt x="6843437" y="256764"/>
                  <a:pt x="6844447" y="261139"/>
                </a:cubicBezTo>
                <a:cubicBezTo>
                  <a:pt x="6845794" y="266861"/>
                  <a:pt x="6843269" y="273255"/>
                  <a:pt x="6836875" y="280323"/>
                </a:cubicBezTo>
                <a:cubicBezTo>
                  <a:pt x="6832836" y="285034"/>
                  <a:pt x="6829723" y="289662"/>
                  <a:pt x="6827536" y="294205"/>
                </a:cubicBezTo>
                <a:cubicBezTo>
                  <a:pt x="6825348" y="298749"/>
                  <a:pt x="6821730" y="302956"/>
                  <a:pt x="6816682" y="306826"/>
                </a:cubicBezTo>
                <a:cubicBezTo>
                  <a:pt x="6811634" y="310696"/>
                  <a:pt x="6809614" y="314146"/>
                  <a:pt x="6810624" y="317175"/>
                </a:cubicBezTo>
                <a:cubicBezTo>
                  <a:pt x="6811634" y="320204"/>
                  <a:pt x="6812728" y="321971"/>
                  <a:pt x="6813906" y="322476"/>
                </a:cubicBezTo>
                <a:cubicBezTo>
                  <a:pt x="6815083" y="322980"/>
                  <a:pt x="6815672" y="323906"/>
                  <a:pt x="6815672" y="325252"/>
                </a:cubicBezTo>
                <a:cubicBezTo>
                  <a:pt x="6815672" y="326598"/>
                  <a:pt x="6818785" y="331394"/>
                  <a:pt x="6825011" y="339640"/>
                </a:cubicBezTo>
                <a:cubicBezTo>
                  <a:pt x="6831238" y="347885"/>
                  <a:pt x="6835528" y="353017"/>
                  <a:pt x="6837884" y="355037"/>
                </a:cubicBezTo>
                <a:cubicBezTo>
                  <a:pt x="6839230" y="356383"/>
                  <a:pt x="6840408" y="359580"/>
                  <a:pt x="6841418" y="364628"/>
                </a:cubicBezTo>
                <a:cubicBezTo>
                  <a:pt x="6842428" y="369677"/>
                  <a:pt x="6842428" y="372874"/>
                  <a:pt x="6841418" y="374220"/>
                </a:cubicBezTo>
                <a:cubicBezTo>
                  <a:pt x="6840408" y="375566"/>
                  <a:pt x="6838810" y="376744"/>
                  <a:pt x="6836622" y="377754"/>
                </a:cubicBezTo>
                <a:cubicBezTo>
                  <a:pt x="6834435" y="378764"/>
                  <a:pt x="6832332" y="379941"/>
                  <a:pt x="6830312" y="381288"/>
                </a:cubicBezTo>
                <a:cubicBezTo>
                  <a:pt x="6828293" y="382634"/>
                  <a:pt x="6822235" y="385326"/>
                  <a:pt x="6812138" y="389365"/>
                </a:cubicBezTo>
                <a:cubicBezTo>
                  <a:pt x="6811802" y="389365"/>
                  <a:pt x="6811296" y="389533"/>
                  <a:pt x="6810624" y="389870"/>
                </a:cubicBezTo>
                <a:cubicBezTo>
                  <a:pt x="6803220" y="392899"/>
                  <a:pt x="6798844" y="395843"/>
                  <a:pt x="6797498" y="398704"/>
                </a:cubicBezTo>
                <a:cubicBezTo>
                  <a:pt x="6796152" y="401565"/>
                  <a:pt x="6794974" y="410568"/>
                  <a:pt x="6793964" y="425712"/>
                </a:cubicBezTo>
                <a:cubicBezTo>
                  <a:pt x="6793628" y="427058"/>
                  <a:pt x="6793460" y="428068"/>
                  <a:pt x="6793460" y="428741"/>
                </a:cubicBezTo>
                <a:cubicBezTo>
                  <a:pt x="6792787" y="439847"/>
                  <a:pt x="6791860" y="445737"/>
                  <a:pt x="6790684" y="446410"/>
                </a:cubicBezTo>
                <a:cubicBezTo>
                  <a:pt x="6789506" y="447083"/>
                  <a:pt x="6788412" y="454067"/>
                  <a:pt x="6787402" y="467360"/>
                </a:cubicBezTo>
                <a:cubicBezTo>
                  <a:pt x="6786392" y="480654"/>
                  <a:pt x="6785214" y="488142"/>
                  <a:pt x="6783868" y="489825"/>
                </a:cubicBezTo>
                <a:cubicBezTo>
                  <a:pt x="6782522" y="491508"/>
                  <a:pt x="6781428" y="497818"/>
                  <a:pt x="6780586" y="508756"/>
                </a:cubicBezTo>
                <a:cubicBezTo>
                  <a:pt x="6779745" y="519694"/>
                  <a:pt x="6778820" y="526593"/>
                  <a:pt x="6777810" y="529454"/>
                </a:cubicBezTo>
                <a:cubicBezTo>
                  <a:pt x="6776800" y="532314"/>
                  <a:pt x="6775959" y="535512"/>
                  <a:pt x="6775286" y="539045"/>
                </a:cubicBezTo>
                <a:cubicBezTo>
                  <a:pt x="6774613" y="542579"/>
                  <a:pt x="6772846" y="550656"/>
                  <a:pt x="6769986" y="563277"/>
                </a:cubicBezTo>
                <a:cubicBezTo>
                  <a:pt x="6767124" y="575898"/>
                  <a:pt x="6765190" y="586415"/>
                  <a:pt x="6764180" y="594829"/>
                </a:cubicBezTo>
                <a:cubicBezTo>
                  <a:pt x="6762834" y="607954"/>
                  <a:pt x="6760478" y="614517"/>
                  <a:pt x="6757112" y="614517"/>
                </a:cubicBezTo>
                <a:cubicBezTo>
                  <a:pt x="6756440" y="614517"/>
                  <a:pt x="6755934" y="614349"/>
                  <a:pt x="6755598" y="614012"/>
                </a:cubicBezTo>
                <a:cubicBezTo>
                  <a:pt x="6754588" y="613002"/>
                  <a:pt x="6754084" y="596343"/>
                  <a:pt x="6754084" y="564034"/>
                </a:cubicBezTo>
                <a:cubicBezTo>
                  <a:pt x="6754084" y="531725"/>
                  <a:pt x="6754588" y="512206"/>
                  <a:pt x="6755598" y="505475"/>
                </a:cubicBezTo>
                <a:cubicBezTo>
                  <a:pt x="6757280" y="494032"/>
                  <a:pt x="6758711" y="480654"/>
                  <a:pt x="6759889" y="465341"/>
                </a:cubicBezTo>
                <a:cubicBezTo>
                  <a:pt x="6761066" y="450028"/>
                  <a:pt x="6761656" y="437492"/>
                  <a:pt x="6761656" y="427732"/>
                </a:cubicBezTo>
                <a:cubicBezTo>
                  <a:pt x="6761656" y="417972"/>
                  <a:pt x="6761151" y="412419"/>
                  <a:pt x="6760141" y="411072"/>
                </a:cubicBezTo>
                <a:cubicBezTo>
                  <a:pt x="6758794" y="411072"/>
                  <a:pt x="6758964" y="410399"/>
                  <a:pt x="6760646" y="409053"/>
                </a:cubicBezTo>
                <a:cubicBezTo>
                  <a:pt x="6764012" y="407034"/>
                  <a:pt x="6762834" y="405688"/>
                  <a:pt x="6757112" y="405014"/>
                </a:cubicBezTo>
                <a:cubicBezTo>
                  <a:pt x="6757112" y="405014"/>
                  <a:pt x="6754925" y="405014"/>
                  <a:pt x="6750550" y="405014"/>
                </a:cubicBezTo>
                <a:cubicBezTo>
                  <a:pt x="6746848" y="405351"/>
                  <a:pt x="6744071" y="405014"/>
                  <a:pt x="6742220" y="404005"/>
                </a:cubicBezTo>
                <a:cubicBezTo>
                  <a:pt x="6740369" y="402995"/>
                  <a:pt x="6737761" y="400808"/>
                  <a:pt x="6734395" y="397442"/>
                </a:cubicBezTo>
                <a:cubicBezTo>
                  <a:pt x="6729684" y="392057"/>
                  <a:pt x="6727328" y="389281"/>
                  <a:pt x="6727328" y="389112"/>
                </a:cubicBezTo>
                <a:cubicBezTo>
                  <a:pt x="6727328" y="388944"/>
                  <a:pt x="6726991" y="385158"/>
                  <a:pt x="6726318" y="377754"/>
                </a:cubicBezTo>
                <a:lnTo>
                  <a:pt x="6724804" y="367153"/>
                </a:lnTo>
                <a:lnTo>
                  <a:pt x="6746006" y="346960"/>
                </a:lnTo>
                <a:lnTo>
                  <a:pt x="6766704" y="326767"/>
                </a:lnTo>
                <a:lnTo>
                  <a:pt x="6768218" y="312631"/>
                </a:lnTo>
                <a:cubicBezTo>
                  <a:pt x="6769228" y="303208"/>
                  <a:pt x="6770070" y="296225"/>
                  <a:pt x="6770743" y="291681"/>
                </a:cubicBezTo>
                <a:cubicBezTo>
                  <a:pt x="6771416" y="287138"/>
                  <a:pt x="6770911" y="284866"/>
                  <a:pt x="6769228" y="284866"/>
                </a:cubicBezTo>
                <a:cubicBezTo>
                  <a:pt x="6764516" y="284866"/>
                  <a:pt x="6755430" y="289578"/>
                  <a:pt x="6741968" y="299001"/>
                </a:cubicBezTo>
                <a:cubicBezTo>
                  <a:pt x="6735237" y="303713"/>
                  <a:pt x="6731198" y="306069"/>
                  <a:pt x="6729852" y="306069"/>
                </a:cubicBezTo>
                <a:cubicBezTo>
                  <a:pt x="6728506" y="306069"/>
                  <a:pt x="6726655" y="307078"/>
                  <a:pt x="6724298" y="309098"/>
                </a:cubicBezTo>
                <a:cubicBezTo>
                  <a:pt x="6722280" y="311117"/>
                  <a:pt x="6718746" y="313894"/>
                  <a:pt x="6713698" y="317427"/>
                </a:cubicBezTo>
                <a:cubicBezTo>
                  <a:pt x="6708649" y="320961"/>
                  <a:pt x="6705704" y="322728"/>
                  <a:pt x="6704863" y="322728"/>
                </a:cubicBezTo>
                <a:cubicBezTo>
                  <a:pt x="6704022" y="322728"/>
                  <a:pt x="6702759" y="323906"/>
                  <a:pt x="6701076" y="326262"/>
                </a:cubicBezTo>
                <a:cubicBezTo>
                  <a:pt x="6699394" y="328618"/>
                  <a:pt x="6699982" y="331731"/>
                  <a:pt x="6702844" y="335601"/>
                </a:cubicBezTo>
                <a:cubicBezTo>
                  <a:pt x="6705704" y="339471"/>
                  <a:pt x="6707134" y="347633"/>
                  <a:pt x="6707134" y="360085"/>
                </a:cubicBezTo>
                <a:cubicBezTo>
                  <a:pt x="6707471" y="371191"/>
                  <a:pt x="6706714" y="379521"/>
                  <a:pt x="6704863" y="385074"/>
                </a:cubicBezTo>
                <a:cubicBezTo>
                  <a:pt x="6703012" y="390627"/>
                  <a:pt x="6699058" y="396769"/>
                  <a:pt x="6693000" y="403500"/>
                </a:cubicBezTo>
                <a:cubicBezTo>
                  <a:pt x="6688624" y="408548"/>
                  <a:pt x="6685595" y="411493"/>
                  <a:pt x="6683912" y="412334"/>
                </a:cubicBezTo>
                <a:cubicBezTo>
                  <a:pt x="6682230" y="413176"/>
                  <a:pt x="6678192" y="413596"/>
                  <a:pt x="6671797" y="413596"/>
                </a:cubicBezTo>
                <a:cubicBezTo>
                  <a:pt x="6656652" y="412923"/>
                  <a:pt x="6648238" y="409894"/>
                  <a:pt x="6646556" y="404510"/>
                </a:cubicBezTo>
                <a:cubicBezTo>
                  <a:pt x="6645883" y="402154"/>
                  <a:pt x="6643695" y="399966"/>
                  <a:pt x="6639992" y="397947"/>
                </a:cubicBezTo>
                <a:cubicBezTo>
                  <a:pt x="6632252" y="393908"/>
                  <a:pt x="6629896" y="388019"/>
                  <a:pt x="6632926" y="380278"/>
                </a:cubicBezTo>
                <a:cubicBezTo>
                  <a:pt x="6634608" y="376576"/>
                  <a:pt x="6638394" y="370855"/>
                  <a:pt x="6644284" y="363114"/>
                </a:cubicBezTo>
                <a:cubicBezTo>
                  <a:pt x="6650174" y="355373"/>
                  <a:pt x="6656484" y="348137"/>
                  <a:pt x="6663215" y="341406"/>
                </a:cubicBezTo>
                <a:cubicBezTo>
                  <a:pt x="6673312" y="331647"/>
                  <a:pt x="6676508" y="326767"/>
                  <a:pt x="6672806" y="326767"/>
                </a:cubicBezTo>
                <a:cubicBezTo>
                  <a:pt x="6671124" y="326767"/>
                  <a:pt x="6668600" y="327103"/>
                  <a:pt x="6665234" y="327776"/>
                </a:cubicBezTo>
                <a:cubicBezTo>
                  <a:pt x="6660523" y="329122"/>
                  <a:pt x="6656736" y="331058"/>
                  <a:pt x="6653876" y="333582"/>
                </a:cubicBezTo>
                <a:cubicBezTo>
                  <a:pt x="6651014" y="336106"/>
                  <a:pt x="6645041" y="342416"/>
                  <a:pt x="6635954" y="352513"/>
                </a:cubicBezTo>
                <a:cubicBezTo>
                  <a:pt x="6625521" y="364965"/>
                  <a:pt x="6618622" y="374893"/>
                  <a:pt x="6615256" y="382297"/>
                </a:cubicBezTo>
                <a:cubicBezTo>
                  <a:pt x="6613238" y="387346"/>
                  <a:pt x="6611050" y="390375"/>
                  <a:pt x="6608694" y="391384"/>
                </a:cubicBezTo>
                <a:cubicBezTo>
                  <a:pt x="6604318" y="393067"/>
                  <a:pt x="6600028" y="390122"/>
                  <a:pt x="6595821" y="382550"/>
                </a:cubicBezTo>
                <a:cubicBezTo>
                  <a:pt x="6591614" y="374977"/>
                  <a:pt x="6588838" y="364965"/>
                  <a:pt x="6587491" y="352513"/>
                </a:cubicBezTo>
                <a:cubicBezTo>
                  <a:pt x="6586818" y="346455"/>
                  <a:pt x="6586734" y="342669"/>
                  <a:pt x="6587239" y="341154"/>
                </a:cubicBezTo>
                <a:cubicBezTo>
                  <a:pt x="6587744" y="339640"/>
                  <a:pt x="6589342" y="337873"/>
                  <a:pt x="6592034" y="335853"/>
                </a:cubicBezTo>
                <a:cubicBezTo>
                  <a:pt x="6598092" y="332151"/>
                  <a:pt x="6608694" y="322223"/>
                  <a:pt x="6623838" y="306069"/>
                </a:cubicBezTo>
                <a:lnTo>
                  <a:pt x="6635954" y="292943"/>
                </a:lnTo>
                <a:lnTo>
                  <a:pt x="6627372" y="297487"/>
                </a:lnTo>
                <a:cubicBezTo>
                  <a:pt x="6621652" y="300516"/>
                  <a:pt x="6617444" y="303376"/>
                  <a:pt x="6614752" y="306069"/>
                </a:cubicBezTo>
                <a:cubicBezTo>
                  <a:pt x="6613070" y="308088"/>
                  <a:pt x="6610713" y="309014"/>
                  <a:pt x="6607684" y="308845"/>
                </a:cubicBezTo>
                <a:cubicBezTo>
                  <a:pt x="6604656" y="308677"/>
                  <a:pt x="6602468" y="307415"/>
                  <a:pt x="6601121" y="305059"/>
                </a:cubicBezTo>
                <a:cubicBezTo>
                  <a:pt x="6599438" y="302703"/>
                  <a:pt x="6598934" y="299085"/>
                  <a:pt x="6599606" y="294205"/>
                </a:cubicBezTo>
                <a:cubicBezTo>
                  <a:pt x="6600280" y="289325"/>
                  <a:pt x="6601626" y="285034"/>
                  <a:pt x="6603646" y="281332"/>
                </a:cubicBezTo>
                <a:cubicBezTo>
                  <a:pt x="6606674" y="276957"/>
                  <a:pt x="6611638" y="273592"/>
                  <a:pt x="6618538" y="271236"/>
                </a:cubicBezTo>
                <a:cubicBezTo>
                  <a:pt x="6625437" y="268880"/>
                  <a:pt x="6628887" y="267197"/>
                  <a:pt x="6628887" y="266188"/>
                </a:cubicBezTo>
                <a:cubicBezTo>
                  <a:pt x="6628887" y="265178"/>
                  <a:pt x="6630906" y="263495"/>
                  <a:pt x="6634944" y="261139"/>
                </a:cubicBezTo>
                <a:lnTo>
                  <a:pt x="6641508" y="257606"/>
                </a:lnTo>
                <a:lnTo>
                  <a:pt x="6636459" y="250538"/>
                </a:lnTo>
                <a:cubicBezTo>
                  <a:pt x="6633094" y="246163"/>
                  <a:pt x="6629896" y="240946"/>
                  <a:pt x="6626868" y="234888"/>
                </a:cubicBezTo>
                <a:cubicBezTo>
                  <a:pt x="6624512" y="230177"/>
                  <a:pt x="6622492" y="227737"/>
                  <a:pt x="6620810" y="227568"/>
                </a:cubicBezTo>
                <a:cubicBezTo>
                  <a:pt x="6619127" y="227400"/>
                  <a:pt x="6613406" y="229504"/>
                  <a:pt x="6603646" y="233879"/>
                </a:cubicBezTo>
                <a:cubicBezTo>
                  <a:pt x="6594222" y="237917"/>
                  <a:pt x="6583620" y="241619"/>
                  <a:pt x="6571842" y="244985"/>
                </a:cubicBezTo>
                <a:cubicBezTo>
                  <a:pt x="6565784" y="246668"/>
                  <a:pt x="6561072" y="248182"/>
                  <a:pt x="6557706" y="249528"/>
                </a:cubicBezTo>
                <a:cubicBezTo>
                  <a:pt x="6548283" y="253230"/>
                  <a:pt x="6542141" y="252137"/>
                  <a:pt x="6539280" y="246247"/>
                </a:cubicBezTo>
                <a:cubicBezTo>
                  <a:pt x="6536420" y="240357"/>
                  <a:pt x="6538524" y="233374"/>
                  <a:pt x="6545591" y="225297"/>
                </a:cubicBezTo>
                <a:cubicBezTo>
                  <a:pt x="6549292" y="221595"/>
                  <a:pt x="6553500" y="220080"/>
                  <a:pt x="6558211" y="220753"/>
                </a:cubicBezTo>
                <a:cubicBezTo>
                  <a:pt x="6565616" y="222099"/>
                  <a:pt x="6581938" y="215873"/>
                  <a:pt x="6607180" y="202075"/>
                </a:cubicBezTo>
                <a:cubicBezTo>
                  <a:pt x="6615593" y="197363"/>
                  <a:pt x="6620220" y="193913"/>
                  <a:pt x="6621062" y="191726"/>
                </a:cubicBezTo>
                <a:cubicBezTo>
                  <a:pt x="6621904" y="189538"/>
                  <a:pt x="6620137" y="185416"/>
                  <a:pt x="6615762" y="179358"/>
                </a:cubicBezTo>
                <a:cubicBezTo>
                  <a:pt x="6613070" y="175656"/>
                  <a:pt x="6611723" y="173132"/>
                  <a:pt x="6611723" y="171785"/>
                </a:cubicBezTo>
                <a:cubicBezTo>
                  <a:pt x="6611723" y="168083"/>
                  <a:pt x="6614752" y="167915"/>
                  <a:pt x="6620810" y="171280"/>
                </a:cubicBezTo>
                <a:cubicBezTo>
                  <a:pt x="6623166" y="172627"/>
                  <a:pt x="6625353" y="174478"/>
                  <a:pt x="6627372" y="176834"/>
                </a:cubicBezTo>
                <a:cubicBezTo>
                  <a:pt x="6632084" y="181545"/>
                  <a:pt x="6635282" y="183901"/>
                  <a:pt x="6636964" y="183901"/>
                </a:cubicBezTo>
                <a:cubicBezTo>
                  <a:pt x="6641002" y="183901"/>
                  <a:pt x="6660523" y="173468"/>
                  <a:pt x="6695524" y="152602"/>
                </a:cubicBezTo>
                <a:cubicBezTo>
                  <a:pt x="6702928" y="148227"/>
                  <a:pt x="6706882" y="146039"/>
                  <a:pt x="6707387" y="146039"/>
                </a:cubicBezTo>
                <a:cubicBezTo>
                  <a:pt x="6707892" y="146039"/>
                  <a:pt x="6712183" y="143347"/>
                  <a:pt x="6720260" y="137962"/>
                </a:cubicBezTo>
                <a:cubicBezTo>
                  <a:pt x="6728674" y="132241"/>
                  <a:pt x="6734563" y="128202"/>
                  <a:pt x="6737929" y="125846"/>
                </a:cubicBezTo>
                <a:cubicBezTo>
                  <a:pt x="6744660" y="121135"/>
                  <a:pt x="6751307" y="116086"/>
                  <a:pt x="6757870" y="110701"/>
                </a:cubicBezTo>
                <a:cubicBezTo>
                  <a:pt x="6764432" y="105317"/>
                  <a:pt x="6769565" y="100437"/>
                  <a:pt x="6773266" y="96062"/>
                </a:cubicBezTo>
                <a:cubicBezTo>
                  <a:pt x="6776968" y="91686"/>
                  <a:pt x="6778315" y="89162"/>
                  <a:pt x="6777305" y="88489"/>
                </a:cubicBezTo>
                <a:cubicBezTo>
                  <a:pt x="6776632" y="87480"/>
                  <a:pt x="6773351" y="87816"/>
                  <a:pt x="6767461" y="89499"/>
                </a:cubicBezTo>
                <a:cubicBezTo>
                  <a:pt x="6761572" y="91182"/>
                  <a:pt x="6755766" y="92359"/>
                  <a:pt x="6750044" y="93033"/>
                </a:cubicBezTo>
                <a:cubicBezTo>
                  <a:pt x="6744324" y="93706"/>
                  <a:pt x="6739276" y="94968"/>
                  <a:pt x="6734900" y="96819"/>
                </a:cubicBezTo>
                <a:cubicBezTo>
                  <a:pt x="6730525" y="98670"/>
                  <a:pt x="6719587" y="102540"/>
                  <a:pt x="6702086" y="108430"/>
                </a:cubicBezTo>
                <a:cubicBezTo>
                  <a:pt x="6684586" y="114319"/>
                  <a:pt x="6675330" y="118190"/>
                  <a:pt x="6674321" y="120041"/>
                </a:cubicBezTo>
                <a:cubicBezTo>
                  <a:pt x="6673312" y="121892"/>
                  <a:pt x="6671965" y="123827"/>
                  <a:pt x="6670282" y="125846"/>
                </a:cubicBezTo>
                <a:cubicBezTo>
                  <a:pt x="6664898" y="131568"/>
                  <a:pt x="6662206" y="136279"/>
                  <a:pt x="6662206" y="139981"/>
                </a:cubicBezTo>
                <a:cubicBezTo>
                  <a:pt x="6662206" y="143010"/>
                  <a:pt x="6656904" y="148647"/>
                  <a:pt x="6646304" y="156893"/>
                </a:cubicBezTo>
                <a:cubicBezTo>
                  <a:pt x="6635702" y="165138"/>
                  <a:pt x="6628550" y="169261"/>
                  <a:pt x="6624848" y="169261"/>
                </a:cubicBezTo>
                <a:cubicBezTo>
                  <a:pt x="6622492" y="169261"/>
                  <a:pt x="6619716" y="167578"/>
                  <a:pt x="6616518" y="164213"/>
                </a:cubicBezTo>
                <a:cubicBezTo>
                  <a:pt x="6613322" y="160847"/>
                  <a:pt x="6611723" y="157987"/>
                  <a:pt x="6611723" y="155631"/>
                </a:cubicBezTo>
                <a:cubicBezTo>
                  <a:pt x="6611723" y="153612"/>
                  <a:pt x="6611218" y="152602"/>
                  <a:pt x="6610208" y="152602"/>
                </a:cubicBezTo>
                <a:cubicBezTo>
                  <a:pt x="6609198" y="152602"/>
                  <a:pt x="6607516" y="149741"/>
                  <a:pt x="6605160" y="144020"/>
                </a:cubicBezTo>
                <a:cubicBezTo>
                  <a:pt x="6602804" y="138299"/>
                  <a:pt x="6601626" y="134428"/>
                  <a:pt x="6601626" y="132409"/>
                </a:cubicBezTo>
                <a:cubicBezTo>
                  <a:pt x="6601626" y="130726"/>
                  <a:pt x="6603730" y="127445"/>
                  <a:pt x="6607936" y="122565"/>
                </a:cubicBezTo>
                <a:cubicBezTo>
                  <a:pt x="6612143" y="117685"/>
                  <a:pt x="6614247" y="114572"/>
                  <a:pt x="6614247" y="113226"/>
                </a:cubicBezTo>
                <a:cubicBezTo>
                  <a:pt x="6614247" y="111879"/>
                  <a:pt x="6616771" y="108850"/>
                  <a:pt x="6621820" y="104139"/>
                </a:cubicBezTo>
                <a:cubicBezTo>
                  <a:pt x="6627204" y="98754"/>
                  <a:pt x="6639824" y="83104"/>
                  <a:pt x="6659681" y="57190"/>
                </a:cubicBezTo>
                <a:cubicBezTo>
                  <a:pt x="6663046" y="52815"/>
                  <a:pt x="6665823" y="48187"/>
                  <a:pt x="6668010" y="43307"/>
                </a:cubicBezTo>
                <a:cubicBezTo>
                  <a:pt x="6670198" y="38427"/>
                  <a:pt x="6672302" y="34809"/>
                  <a:pt x="6674321" y="32454"/>
                </a:cubicBezTo>
                <a:cubicBezTo>
                  <a:pt x="6676340" y="30434"/>
                  <a:pt x="6679202" y="29256"/>
                  <a:pt x="6682903" y="28920"/>
                </a:cubicBezTo>
                <a:close/>
                <a:moveTo>
                  <a:pt x="2742239" y="3679"/>
                </a:moveTo>
                <a:cubicBezTo>
                  <a:pt x="2743586" y="3005"/>
                  <a:pt x="2745605" y="3005"/>
                  <a:pt x="2748297" y="3679"/>
                </a:cubicBezTo>
                <a:cubicBezTo>
                  <a:pt x="2756711" y="5698"/>
                  <a:pt x="2762180" y="7633"/>
                  <a:pt x="2764704" y="9484"/>
                </a:cubicBezTo>
                <a:cubicBezTo>
                  <a:pt x="2767228" y="11335"/>
                  <a:pt x="2768490" y="14280"/>
                  <a:pt x="2768490" y="18318"/>
                </a:cubicBezTo>
                <a:cubicBezTo>
                  <a:pt x="2768490" y="23703"/>
                  <a:pt x="2766892" y="28499"/>
                  <a:pt x="2763695" y="32706"/>
                </a:cubicBezTo>
                <a:cubicBezTo>
                  <a:pt x="2760497" y="36913"/>
                  <a:pt x="2758899" y="40194"/>
                  <a:pt x="2758899" y="42550"/>
                </a:cubicBezTo>
                <a:cubicBezTo>
                  <a:pt x="2758899" y="44906"/>
                  <a:pt x="2754692" y="52310"/>
                  <a:pt x="2746278" y="64762"/>
                </a:cubicBezTo>
                <a:cubicBezTo>
                  <a:pt x="2739547" y="75195"/>
                  <a:pt x="2735761" y="81674"/>
                  <a:pt x="2734920" y="84198"/>
                </a:cubicBezTo>
                <a:cubicBezTo>
                  <a:pt x="2734078" y="86722"/>
                  <a:pt x="2735004" y="89162"/>
                  <a:pt x="2737696" y="91518"/>
                </a:cubicBezTo>
                <a:cubicBezTo>
                  <a:pt x="2740052" y="93201"/>
                  <a:pt x="2741482" y="95809"/>
                  <a:pt x="2741987" y="99343"/>
                </a:cubicBezTo>
                <a:cubicBezTo>
                  <a:pt x="2742492" y="102877"/>
                  <a:pt x="2746446" y="105653"/>
                  <a:pt x="2753851" y="107673"/>
                </a:cubicBezTo>
                <a:cubicBezTo>
                  <a:pt x="2772024" y="112721"/>
                  <a:pt x="2783635" y="117769"/>
                  <a:pt x="2788683" y="122817"/>
                </a:cubicBezTo>
                <a:cubicBezTo>
                  <a:pt x="2791712" y="125846"/>
                  <a:pt x="2793479" y="129717"/>
                  <a:pt x="2793984" y="134428"/>
                </a:cubicBezTo>
                <a:cubicBezTo>
                  <a:pt x="2794489" y="139140"/>
                  <a:pt x="2793395" y="142001"/>
                  <a:pt x="2790703" y="143010"/>
                </a:cubicBezTo>
                <a:cubicBezTo>
                  <a:pt x="2788347" y="144356"/>
                  <a:pt x="2785318" y="145955"/>
                  <a:pt x="2781616" y="147806"/>
                </a:cubicBezTo>
                <a:cubicBezTo>
                  <a:pt x="2777914" y="149657"/>
                  <a:pt x="2774128" y="150583"/>
                  <a:pt x="2770257" y="150583"/>
                </a:cubicBezTo>
                <a:cubicBezTo>
                  <a:pt x="2766387" y="150583"/>
                  <a:pt x="2762937" y="151761"/>
                  <a:pt x="2759908" y="154116"/>
                </a:cubicBezTo>
                <a:cubicBezTo>
                  <a:pt x="2755870" y="156809"/>
                  <a:pt x="2748045" y="160090"/>
                  <a:pt x="2736434" y="163961"/>
                </a:cubicBezTo>
                <a:cubicBezTo>
                  <a:pt x="2724823" y="167831"/>
                  <a:pt x="2716998" y="169934"/>
                  <a:pt x="2712960" y="170271"/>
                </a:cubicBezTo>
                <a:cubicBezTo>
                  <a:pt x="2708584" y="170271"/>
                  <a:pt x="2702779" y="171280"/>
                  <a:pt x="2695543" y="173300"/>
                </a:cubicBezTo>
                <a:cubicBezTo>
                  <a:pt x="2688307" y="175319"/>
                  <a:pt x="2684689" y="176834"/>
                  <a:pt x="2684689" y="177843"/>
                </a:cubicBezTo>
                <a:cubicBezTo>
                  <a:pt x="2684689" y="178853"/>
                  <a:pt x="2679305" y="188360"/>
                  <a:pt x="2668535" y="206366"/>
                </a:cubicBezTo>
                <a:cubicBezTo>
                  <a:pt x="2657766" y="224371"/>
                  <a:pt x="2652381" y="234131"/>
                  <a:pt x="2652381" y="235646"/>
                </a:cubicBezTo>
                <a:cubicBezTo>
                  <a:pt x="2652381" y="237160"/>
                  <a:pt x="2650867" y="240105"/>
                  <a:pt x="2647837" y="244480"/>
                </a:cubicBezTo>
                <a:cubicBezTo>
                  <a:pt x="2644808" y="248855"/>
                  <a:pt x="2639508" y="258447"/>
                  <a:pt x="2631935" y="273255"/>
                </a:cubicBezTo>
                <a:cubicBezTo>
                  <a:pt x="2624363" y="288063"/>
                  <a:pt x="2619904" y="296309"/>
                  <a:pt x="2618558" y="297992"/>
                </a:cubicBezTo>
                <a:cubicBezTo>
                  <a:pt x="2613173" y="305396"/>
                  <a:pt x="2608629" y="313473"/>
                  <a:pt x="2604927" y="322223"/>
                </a:cubicBezTo>
                <a:cubicBezTo>
                  <a:pt x="2602908" y="326598"/>
                  <a:pt x="2601225" y="328786"/>
                  <a:pt x="2599879" y="328786"/>
                </a:cubicBezTo>
                <a:cubicBezTo>
                  <a:pt x="2598533" y="328786"/>
                  <a:pt x="2597860" y="329964"/>
                  <a:pt x="2597860" y="332320"/>
                </a:cubicBezTo>
                <a:cubicBezTo>
                  <a:pt x="2597860" y="334002"/>
                  <a:pt x="2596681" y="337115"/>
                  <a:pt x="2594326" y="341659"/>
                </a:cubicBezTo>
                <a:cubicBezTo>
                  <a:pt x="2591970" y="346202"/>
                  <a:pt x="2589951" y="349315"/>
                  <a:pt x="2588268" y="350998"/>
                </a:cubicBezTo>
                <a:cubicBezTo>
                  <a:pt x="2587258" y="351671"/>
                  <a:pt x="2585996" y="353354"/>
                  <a:pt x="2584482" y="356046"/>
                </a:cubicBezTo>
                <a:cubicBezTo>
                  <a:pt x="2582967" y="358739"/>
                  <a:pt x="2579770" y="363703"/>
                  <a:pt x="2574890" y="370939"/>
                </a:cubicBezTo>
                <a:cubicBezTo>
                  <a:pt x="2570010" y="378175"/>
                  <a:pt x="2566645" y="383475"/>
                  <a:pt x="2564794" y="386841"/>
                </a:cubicBezTo>
                <a:cubicBezTo>
                  <a:pt x="2562943" y="390206"/>
                  <a:pt x="2560166" y="394750"/>
                  <a:pt x="2556464" y="400471"/>
                </a:cubicBezTo>
                <a:cubicBezTo>
                  <a:pt x="2552762" y="406192"/>
                  <a:pt x="2550153" y="410904"/>
                  <a:pt x="2548639" y="414606"/>
                </a:cubicBezTo>
                <a:cubicBezTo>
                  <a:pt x="2547125" y="418308"/>
                  <a:pt x="2545610" y="420159"/>
                  <a:pt x="2544096" y="420159"/>
                </a:cubicBezTo>
                <a:cubicBezTo>
                  <a:pt x="2542581" y="420159"/>
                  <a:pt x="2540646" y="422852"/>
                  <a:pt x="2538290" y="428236"/>
                </a:cubicBezTo>
                <a:cubicBezTo>
                  <a:pt x="2535935" y="433958"/>
                  <a:pt x="2530718" y="442792"/>
                  <a:pt x="2522641" y="454740"/>
                </a:cubicBezTo>
                <a:cubicBezTo>
                  <a:pt x="2514563" y="466687"/>
                  <a:pt x="2509515" y="472998"/>
                  <a:pt x="2507496" y="473671"/>
                </a:cubicBezTo>
                <a:cubicBezTo>
                  <a:pt x="2503121" y="475353"/>
                  <a:pt x="2497820" y="470473"/>
                  <a:pt x="2491594" y="459031"/>
                </a:cubicBezTo>
                <a:cubicBezTo>
                  <a:pt x="2485368" y="447588"/>
                  <a:pt x="2481918" y="436482"/>
                  <a:pt x="2481245" y="425712"/>
                </a:cubicBezTo>
                <a:cubicBezTo>
                  <a:pt x="2480909" y="416962"/>
                  <a:pt x="2479731" y="412587"/>
                  <a:pt x="2477711" y="412587"/>
                </a:cubicBezTo>
                <a:cubicBezTo>
                  <a:pt x="2475692" y="412587"/>
                  <a:pt x="2474682" y="411493"/>
                  <a:pt x="2474682" y="409305"/>
                </a:cubicBezTo>
                <a:cubicBezTo>
                  <a:pt x="2474682" y="407118"/>
                  <a:pt x="2476281" y="406361"/>
                  <a:pt x="2479478" y="407034"/>
                </a:cubicBezTo>
                <a:cubicBezTo>
                  <a:pt x="2482675" y="407707"/>
                  <a:pt x="2486377" y="405940"/>
                  <a:pt x="2490584" y="401733"/>
                </a:cubicBezTo>
                <a:cubicBezTo>
                  <a:pt x="2494791" y="397526"/>
                  <a:pt x="2496895" y="396769"/>
                  <a:pt x="2496895" y="399461"/>
                </a:cubicBezTo>
                <a:cubicBezTo>
                  <a:pt x="2496895" y="402154"/>
                  <a:pt x="2498073" y="402490"/>
                  <a:pt x="2500428" y="400471"/>
                </a:cubicBezTo>
                <a:cubicBezTo>
                  <a:pt x="2502448" y="398452"/>
                  <a:pt x="2512040" y="384653"/>
                  <a:pt x="2529203" y="359075"/>
                </a:cubicBezTo>
                <a:cubicBezTo>
                  <a:pt x="2546368" y="333498"/>
                  <a:pt x="2556632" y="317680"/>
                  <a:pt x="2559998" y="311622"/>
                </a:cubicBezTo>
                <a:cubicBezTo>
                  <a:pt x="2566729" y="298160"/>
                  <a:pt x="2572113" y="289914"/>
                  <a:pt x="2576152" y="286885"/>
                </a:cubicBezTo>
                <a:cubicBezTo>
                  <a:pt x="2577162" y="285876"/>
                  <a:pt x="2579517" y="281669"/>
                  <a:pt x="2583220" y="274265"/>
                </a:cubicBezTo>
                <a:cubicBezTo>
                  <a:pt x="2586922" y="266861"/>
                  <a:pt x="2590287" y="262065"/>
                  <a:pt x="2593316" y="259877"/>
                </a:cubicBezTo>
                <a:cubicBezTo>
                  <a:pt x="2596345" y="257690"/>
                  <a:pt x="2597860" y="255334"/>
                  <a:pt x="2597860" y="252810"/>
                </a:cubicBezTo>
                <a:cubicBezTo>
                  <a:pt x="2597860" y="250286"/>
                  <a:pt x="2599038" y="247677"/>
                  <a:pt x="2601393" y="244985"/>
                </a:cubicBezTo>
                <a:cubicBezTo>
                  <a:pt x="2603749" y="242293"/>
                  <a:pt x="2610480" y="231523"/>
                  <a:pt x="2621586" y="212676"/>
                </a:cubicBezTo>
                <a:cubicBezTo>
                  <a:pt x="2626635" y="204599"/>
                  <a:pt x="2630168" y="198373"/>
                  <a:pt x="2632188" y="193998"/>
                </a:cubicBezTo>
                <a:cubicBezTo>
                  <a:pt x="2634207" y="189622"/>
                  <a:pt x="2635385" y="186005"/>
                  <a:pt x="2635721" y="183144"/>
                </a:cubicBezTo>
                <a:cubicBezTo>
                  <a:pt x="2636058" y="180283"/>
                  <a:pt x="2635301" y="178432"/>
                  <a:pt x="2633450" y="177591"/>
                </a:cubicBezTo>
                <a:cubicBezTo>
                  <a:pt x="2631599" y="176749"/>
                  <a:pt x="2628486" y="176160"/>
                  <a:pt x="2624111" y="175824"/>
                </a:cubicBezTo>
                <a:cubicBezTo>
                  <a:pt x="2618389" y="175487"/>
                  <a:pt x="2611490" y="171449"/>
                  <a:pt x="2603413" y="163708"/>
                </a:cubicBezTo>
                <a:cubicBezTo>
                  <a:pt x="2595335" y="155967"/>
                  <a:pt x="2591465" y="149910"/>
                  <a:pt x="2591802" y="145534"/>
                </a:cubicBezTo>
                <a:cubicBezTo>
                  <a:pt x="2592138" y="141496"/>
                  <a:pt x="2591633" y="138635"/>
                  <a:pt x="2590287" y="136952"/>
                </a:cubicBezTo>
                <a:cubicBezTo>
                  <a:pt x="2588941" y="135270"/>
                  <a:pt x="2589278" y="132241"/>
                  <a:pt x="2591297" y="127865"/>
                </a:cubicBezTo>
                <a:lnTo>
                  <a:pt x="2594831" y="121303"/>
                </a:lnTo>
                <a:lnTo>
                  <a:pt x="2602908" y="127361"/>
                </a:lnTo>
                <a:cubicBezTo>
                  <a:pt x="2609975" y="132409"/>
                  <a:pt x="2616117" y="135438"/>
                  <a:pt x="2621334" y="136448"/>
                </a:cubicBezTo>
                <a:cubicBezTo>
                  <a:pt x="2626551" y="137457"/>
                  <a:pt x="2632861" y="136952"/>
                  <a:pt x="2640265" y="134933"/>
                </a:cubicBezTo>
                <a:cubicBezTo>
                  <a:pt x="2649015" y="132241"/>
                  <a:pt x="2655578" y="130894"/>
                  <a:pt x="2659953" y="130894"/>
                </a:cubicBezTo>
                <a:cubicBezTo>
                  <a:pt x="2662645" y="130894"/>
                  <a:pt x="2665001" y="130137"/>
                  <a:pt x="2667020" y="128623"/>
                </a:cubicBezTo>
                <a:cubicBezTo>
                  <a:pt x="2669040" y="127108"/>
                  <a:pt x="2671396" y="123995"/>
                  <a:pt x="2674088" y="119284"/>
                </a:cubicBezTo>
                <a:cubicBezTo>
                  <a:pt x="2679137" y="111543"/>
                  <a:pt x="2682670" y="106495"/>
                  <a:pt x="2684689" y="104139"/>
                </a:cubicBezTo>
                <a:cubicBezTo>
                  <a:pt x="2687382" y="101110"/>
                  <a:pt x="2690916" y="95220"/>
                  <a:pt x="2695291" y="86470"/>
                </a:cubicBezTo>
                <a:cubicBezTo>
                  <a:pt x="2699666" y="77720"/>
                  <a:pt x="2701517" y="73008"/>
                  <a:pt x="2700844" y="72335"/>
                </a:cubicBezTo>
                <a:cubicBezTo>
                  <a:pt x="2699834" y="71325"/>
                  <a:pt x="2697142" y="73176"/>
                  <a:pt x="2692767" y="77888"/>
                </a:cubicBezTo>
                <a:lnTo>
                  <a:pt x="2686709" y="85460"/>
                </a:lnTo>
                <a:lnTo>
                  <a:pt x="2691757" y="77383"/>
                </a:lnTo>
                <a:cubicBezTo>
                  <a:pt x="2695459" y="71998"/>
                  <a:pt x="2697983" y="68801"/>
                  <a:pt x="2699330" y="67791"/>
                </a:cubicBezTo>
                <a:cubicBezTo>
                  <a:pt x="2701012" y="66782"/>
                  <a:pt x="2706565" y="57358"/>
                  <a:pt x="2715989" y="39521"/>
                </a:cubicBezTo>
                <a:cubicBezTo>
                  <a:pt x="2718008" y="35146"/>
                  <a:pt x="2721626" y="30182"/>
                  <a:pt x="2726842" y="24629"/>
                </a:cubicBezTo>
                <a:cubicBezTo>
                  <a:pt x="2732059" y="19076"/>
                  <a:pt x="2735845" y="13943"/>
                  <a:pt x="2738201" y="9232"/>
                </a:cubicBezTo>
                <a:cubicBezTo>
                  <a:pt x="2739547" y="6203"/>
                  <a:pt x="2740893" y="4352"/>
                  <a:pt x="2742239" y="3679"/>
                </a:cubicBezTo>
                <a:close/>
                <a:moveTo>
                  <a:pt x="180758" y="145"/>
                </a:moveTo>
                <a:cubicBezTo>
                  <a:pt x="187489" y="1491"/>
                  <a:pt x="192789" y="5698"/>
                  <a:pt x="196660" y="12765"/>
                </a:cubicBezTo>
                <a:cubicBezTo>
                  <a:pt x="200530" y="19833"/>
                  <a:pt x="200614" y="25554"/>
                  <a:pt x="196912" y="29929"/>
                </a:cubicBezTo>
                <a:cubicBezTo>
                  <a:pt x="194220" y="32622"/>
                  <a:pt x="192873" y="34725"/>
                  <a:pt x="192873" y="36240"/>
                </a:cubicBezTo>
                <a:cubicBezTo>
                  <a:pt x="192873" y="37754"/>
                  <a:pt x="187825" y="44065"/>
                  <a:pt x="177729" y="55171"/>
                </a:cubicBezTo>
                <a:cubicBezTo>
                  <a:pt x="162584" y="70989"/>
                  <a:pt x="157536" y="79066"/>
                  <a:pt x="162584" y="79402"/>
                </a:cubicBezTo>
                <a:cubicBezTo>
                  <a:pt x="179411" y="81085"/>
                  <a:pt x="191780" y="82768"/>
                  <a:pt x="199688" y="84451"/>
                </a:cubicBezTo>
                <a:cubicBezTo>
                  <a:pt x="207598" y="86133"/>
                  <a:pt x="215591" y="88994"/>
                  <a:pt x="223668" y="93033"/>
                </a:cubicBezTo>
                <a:cubicBezTo>
                  <a:pt x="233091" y="97744"/>
                  <a:pt x="238981" y="102624"/>
                  <a:pt x="241337" y="107673"/>
                </a:cubicBezTo>
                <a:cubicBezTo>
                  <a:pt x="243692" y="113394"/>
                  <a:pt x="244618" y="117517"/>
                  <a:pt x="244113" y="120041"/>
                </a:cubicBezTo>
                <a:cubicBezTo>
                  <a:pt x="243608" y="122565"/>
                  <a:pt x="241505" y="123827"/>
                  <a:pt x="237803" y="123827"/>
                </a:cubicBezTo>
                <a:cubicBezTo>
                  <a:pt x="231408" y="123154"/>
                  <a:pt x="220975" y="125510"/>
                  <a:pt x="206504" y="130894"/>
                </a:cubicBezTo>
                <a:cubicBezTo>
                  <a:pt x="197080" y="134260"/>
                  <a:pt x="191695" y="135774"/>
                  <a:pt x="190349" y="135438"/>
                </a:cubicBezTo>
                <a:cubicBezTo>
                  <a:pt x="189003" y="135101"/>
                  <a:pt x="186226" y="139729"/>
                  <a:pt x="182020" y="149321"/>
                </a:cubicBezTo>
                <a:cubicBezTo>
                  <a:pt x="177813" y="158912"/>
                  <a:pt x="175204" y="166232"/>
                  <a:pt x="174195" y="171280"/>
                </a:cubicBezTo>
                <a:cubicBezTo>
                  <a:pt x="173185" y="176665"/>
                  <a:pt x="171839" y="180031"/>
                  <a:pt x="170156" y="181377"/>
                </a:cubicBezTo>
                <a:cubicBezTo>
                  <a:pt x="168473" y="182387"/>
                  <a:pt x="165529" y="186089"/>
                  <a:pt x="161322" y="192483"/>
                </a:cubicBezTo>
                <a:cubicBezTo>
                  <a:pt x="157115" y="198878"/>
                  <a:pt x="155012" y="202748"/>
                  <a:pt x="155012" y="204094"/>
                </a:cubicBezTo>
                <a:cubicBezTo>
                  <a:pt x="155012" y="208133"/>
                  <a:pt x="162079" y="206618"/>
                  <a:pt x="176214" y="199551"/>
                </a:cubicBezTo>
                <a:cubicBezTo>
                  <a:pt x="185301" y="195175"/>
                  <a:pt x="190938" y="192988"/>
                  <a:pt x="193126" y="192988"/>
                </a:cubicBezTo>
                <a:cubicBezTo>
                  <a:pt x="195313" y="192988"/>
                  <a:pt x="197164" y="192315"/>
                  <a:pt x="198679" y="190969"/>
                </a:cubicBezTo>
                <a:cubicBezTo>
                  <a:pt x="200193" y="189622"/>
                  <a:pt x="205326" y="187771"/>
                  <a:pt x="214076" y="185416"/>
                </a:cubicBezTo>
                <a:cubicBezTo>
                  <a:pt x="222826" y="183060"/>
                  <a:pt x="228379" y="180872"/>
                  <a:pt x="230735" y="178853"/>
                </a:cubicBezTo>
                <a:cubicBezTo>
                  <a:pt x="235111" y="175487"/>
                  <a:pt x="242262" y="175824"/>
                  <a:pt x="252190" y="179862"/>
                </a:cubicBezTo>
                <a:cubicBezTo>
                  <a:pt x="262119" y="183901"/>
                  <a:pt x="267924" y="188949"/>
                  <a:pt x="269607" y="195007"/>
                </a:cubicBezTo>
                <a:cubicBezTo>
                  <a:pt x="270617" y="198373"/>
                  <a:pt x="270785" y="200813"/>
                  <a:pt x="270112" y="202327"/>
                </a:cubicBezTo>
                <a:cubicBezTo>
                  <a:pt x="269439" y="203842"/>
                  <a:pt x="267251" y="206450"/>
                  <a:pt x="263549" y="210152"/>
                </a:cubicBezTo>
                <a:cubicBezTo>
                  <a:pt x="258164" y="215537"/>
                  <a:pt x="252864" y="218145"/>
                  <a:pt x="247647" y="217977"/>
                </a:cubicBezTo>
                <a:cubicBezTo>
                  <a:pt x="242430" y="217809"/>
                  <a:pt x="239822" y="218313"/>
                  <a:pt x="239822" y="219491"/>
                </a:cubicBezTo>
                <a:cubicBezTo>
                  <a:pt x="239822" y="220669"/>
                  <a:pt x="237803" y="221763"/>
                  <a:pt x="233764" y="222773"/>
                </a:cubicBezTo>
                <a:cubicBezTo>
                  <a:pt x="231408" y="223446"/>
                  <a:pt x="225687" y="226979"/>
                  <a:pt x="216600" y="233374"/>
                </a:cubicBezTo>
                <a:cubicBezTo>
                  <a:pt x="207513" y="239768"/>
                  <a:pt x="201960" y="244144"/>
                  <a:pt x="199941" y="246499"/>
                </a:cubicBezTo>
                <a:cubicBezTo>
                  <a:pt x="198931" y="247509"/>
                  <a:pt x="197669" y="248350"/>
                  <a:pt x="196155" y="249024"/>
                </a:cubicBezTo>
                <a:cubicBezTo>
                  <a:pt x="194640" y="249697"/>
                  <a:pt x="191023" y="253230"/>
                  <a:pt x="185301" y="259625"/>
                </a:cubicBezTo>
                <a:cubicBezTo>
                  <a:pt x="181263" y="264000"/>
                  <a:pt x="178823" y="267366"/>
                  <a:pt x="177981" y="269721"/>
                </a:cubicBezTo>
                <a:cubicBezTo>
                  <a:pt x="177140" y="272077"/>
                  <a:pt x="176551" y="276957"/>
                  <a:pt x="176214" y="284361"/>
                </a:cubicBezTo>
                <a:cubicBezTo>
                  <a:pt x="176214" y="294458"/>
                  <a:pt x="176635" y="299843"/>
                  <a:pt x="177476" y="300516"/>
                </a:cubicBezTo>
                <a:cubicBezTo>
                  <a:pt x="178318" y="301189"/>
                  <a:pt x="182356" y="300600"/>
                  <a:pt x="189592" y="298749"/>
                </a:cubicBezTo>
                <a:cubicBezTo>
                  <a:pt x="196828" y="296898"/>
                  <a:pt x="203643" y="296982"/>
                  <a:pt x="210038" y="299001"/>
                </a:cubicBezTo>
                <a:cubicBezTo>
                  <a:pt x="215759" y="300684"/>
                  <a:pt x="221733" y="303881"/>
                  <a:pt x="227959" y="308593"/>
                </a:cubicBezTo>
                <a:cubicBezTo>
                  <a:pt x="234185" y="313305"/>
                  <a:pt x="237803" y="317343"/>
                  <a:pt x="238812" y="320709"/>
                </a:cubicBezTo>
                <a:cubicBezTo>
                  <a:pt x="241168" y="327440"/>
                  <a:pt x="240664" y="339976"/>
                  <a:pt x="237298" y="358318"/>
                </a:cubicBezTo>
                <a:cubicBezTo>
                  <a:pt x="233932" y="376660"/>
                  <a:pt x="230062" y="388355"/>
                  <a:pt x="225687" y="393403"/>
                </a:cubicBezTo>
                <a:cubicBezTo>
                  <a:pt x="223668" y="395759"/>
                  <a:pt x="222153" y="399545"/>
                  <a:pt x="221144" y="404762"/>
                </a:cubicBezTo>
                <a:cubicBezTo>
                  <a:pt x="220134" y="409979"/>
                  <a:pt x="217105" y="416625"/>
                  <a:pt x="212057" y="424703"/>
                </a:cubicBezTo>
                <a:lnTo>
                  <a:pt x="204485" y="436818"/>
                </a:lnTo>
                <a:lnTo>
                  <a:pt x="191864" y="436818"/>
                </a:lnTo>
                <a:cubicBezTo>
                  <a:pt x="183787" y="436818"/>
                  <a:pt x="179580" y="437576"/>
                  <a:pt x="179243" y="439090"/>
                </a:cubicBezTo>
                <a:cubicBezTo>
                  <a:pt x="178907" y="440605"/>
                  <a:pt x="178570" y="460377"/>
                  <a:pt x="178234" y="498407"/>
                </a:cubicBezTo>
                <a:cubicBezTo>
                  <a:pt x="177897" y="549899"/>
                  <a:pt x="176551" y="581367"/>
                  <a:pt x="174195" y="592809"/>
                </a:cubicBezTo>
                <a:cubicBezTo>
                  <a:pt x="173858" y="594156"/>
                  <a:pt x="173690" y="594156"/>
                  <a:pt x="173690" y="592809"/>
                </a:cubicBezTo>
                <a:cubicBezTo>
                  <a:pt x="173354" y="592136"/>
                  <a:pt x="173185" y="591463"/>
                  <a:pt x="173185" y="590790"/>
                </a:cubicBezTo>
                <a:cubicBezTo>
                  <a:pt x="172849" y="585069"/>
                  <a:pt x="172007" y="585069"/>
                  <a:pt x="170661" y="590790"/>
                </a:cubicBezTo>
                <a:cubicBezTo>
                  <a:pt x="169988" y="594156"/>
                  <a:pt x="169483" y="598699"/>
                  <a:pt x="169147" y="604420"/>
                </a:cubicBezTo>
                <a:cubicBezTo>
                  <a:pt x="168137" y="619565"/>
                  <a:pt x="165276" y="627137"/>
                  <a:pt x="160565" y="627137"/>
                </a:cubicBezTo>
                <a:cubicBezTo>
                  <a:pt x="158545" y="627137"/>
                  <a:pt x="157536" y="628652"/>
                  <a:pt x="157536" y="631681"/>
                </a:cubicBezTo>
                <a:cubicBezTo>
                  <a:pt x="157536" y="634710"/>
                  <a:pt x="156862" y="636224"/>
                  <a:pt x="155516" y="636224"/>
                </a:cubicBezTo>
                <a:cubicBezTo>
                  <a:pt x="154170" y="636224"/>
                  <a:pt x="153665" y="624950"/>
                  <a:pt x="154002" y="602401"/>
                </a:cubicBezTo>
                <a:cubicBezTo>
                  <a:pt x="154002" y="582881"/>
                  <a:pt x="153413" y="553012"/>
                  <a:pt x="152235" y="512795"/>
                </a:cubicBezTo>
                <a:cubicBezTo>
                  <a:pt x="151057" y="472577"/>
                  <a:pt x="149963" y="446242"/>
                  <a:pt x="148954" y="433789"/>
                </a:cubicBezTo>
                <a:cubicBezTo>
                  <a:pt x="147607" y="418308"/>
                  <a:pt x="146766" y="394918"/>
                  <a:pt x="146429" y="363619"/>
                </a:cubicBezTo>
                <a:cubicBezTo>
                  <a:pt x="146429" y="355205"/>
                  <a:pt x="145756" y="350998"/>
                  <a:pt x="144410" y="350998"/>
                </a:cubicBezTo>
                <a:cubicBezTo>
                  <a:pt x="143064" y="350998"/>
                  <a:pt x="139699" y="353606"/>
                  <a:pt x="134314" y="358823"/>
                </a:cubicBezTo>
                <a:cubicBezTo>
                  <a:pt x="128929" y="364039"/>
                  <a:pt x="125479" y="366648"/>
                  <a:pt x="123965" y="366648"/>
                </a:cubicBezTo>
                <a:cubicBezTo>
                  <a:pt x="122450" y="366648"/>
                  <a:pt x="121693" y="367573"/>
                  <a:pt x="121693" y="369424"/>
                </a:cubicBezTo>
                <a:cubicBezTo>
                  <a:pt x="121693" y="371275"/>
                  <a:pt x="119758" y="373884"/>
                  <a:pt x="115888" y="377249"/>
                </a:cubicBezTo>
                <a:cubicBezTo>
                  <a:pt x="112017" y="380615"/>
                  <a:pt x="110503" y="383307"/>
                  <a:pt x="111344" y="385326"/>
                </a:cubicBezTo>
                <a:cubicBezTo>
                  <a:pt x="112186" y="387346"/>
                  <a:pt x="111765" y="389197"/>
                  <a:pt x="110082" y="390879"/>
                </a:cubicBezTo>
                <a:cubicBezTo>
                  <a:pt x="107053" y="393908"/>
                  <a:pt x="104024" y="400808"/>
                  <a:pt x="100995" y="411577"/>
                </a:cubicBezTo>
                <a:cubicBezTo>
                  <a:pt x="97966" y="422347"/>
                  <a:pt x="96452" y="431602"/>
                  <a:pt x="96452" y="439343"/>
                </a:cubicBezTo>
                <a:lnTo>
                  <a:pt x="96452" y="455497"/>
                </a:lnTo>
                <a:lnTo>
                  <a:pt x="88880" y="456507"/>
                </a:lnTo>
                <a:cubicBezTo>
                  <a:pt x="85851" y="456843"/>
                  <a:pt x="83411" y="456507"/>
                  <a:pt x="81559" y="455497"/>
                </a:cubicBezTo>
                <a:cubicBezTo>
                  <a:pt x="79708" y="454487"/>
                  <a:pt x="77100" y="452300"/>
                  <a:pt x="73735" y="448934"/>
                </a:cubicBezTo>
                <a:cubicBezTo>
                  <a:pt x="69360" y="444559"/>
                  <a:pt x="65994" y="438754"/>
                  <a:pt x="63638" y="431518"/>
                </a:cubicBezTo>
                <a:cubicBezTo>
                  <a:pt x="61282" y="424282"/>
                  <a:pt x="60273" y="417130"/>
                  <a:pt x="60609" y="410063"/>
                </a:cubicBezTo>
                <a:cubicBezTo>
                  <a:pt x="60946" y="404341"/>
                  <a:pt x="60105" y="399798"/>
                  <a:pt x="58085" y="396432"/>
                </a:cubicBezTo>
                <a:cubicBezTo>
                  <a:pt x="53037" y="388692"/>
                  <a:pt x="53542" y="383139"/>
                  <a:pt x="59600" y="379773"/>
                </a:cubicBezTo>
                <a:cubicBezTo>
                  <a:pt x="63302" y="377754"/>
                  <a:pt x="65574" y="376912"/>
                  <a:pt x="66415" y="377249"/>
                </a:cubicBezTo>
                <a:cubicBezTo>
                  <a:pt x="67256" y="377586"/>
                  <a:pt x="69780" y="373547"/>
                  <a:pt x="73987" y="365133"/>
                </a:cubicBezTo>
                <a:cubicBezTo>
                  <a:pt x="78194" y="356720"/>
                  <a:pt x="82064" y="349652"/>
                  <a:pt x="85598" y="343931"/>
                </a:cubicBezTo>
                <a:cubicBezTo>
                  <a:pt x="89132" y="338209"/>
                  <a:pt x="90562" y="334844"/>
                  <a:pt x="89889" y="333834"/>
                </a:cubicBezTo>
                <a:cubicBezTo>
                  <a:pt x="89216" y="333498"/>
                  <a:pt x="92497" y="327860"/>
                  <a:pt x="99733" y="316922"/>
                </a:cubicBezTo>
                <a:cubicBezTo>
                  <a:pt x="106969" y="305985"/>
                  <a:pt x="112606" y="298160"/>
                  <a:pt x="116645" y="293448"/>
                </a:cubicBezTo>
                <a:cubicBezTo>
                  <a:pt x="128087" y="279986"/>
                  <a:pt x="134735" y="271404"/>
                  <a:pt x="136585" y="267702"/>
                </a:cubicBezTo>
                <a:cubicBezTo>
                  <a:pt x="138437" y="264000"/>
                  <a:pt x="139362" y="257942"/>
                  <a:pt x="139362" y="249528"/>
                </a:cubicBezTo>
                <a:cubicBezTo>
                  <a:pt x="139362" y="238422"/>
                  <a:pt x="138857" y="232869"/>
                  <a:pt x="137847" y="232869"/>
                </a:cubicBezTo>
                <a:cubicBezTo>
                  <a:pt x="135492" y="233206"/>
                  <a:pt x="131874" y="236319"/>
                  <a:pt x="126994" y="242208"/>
                </a:cubicBezTo>
                <a:cubicBezTo>
                  <a:pt x="122114" y="248098"/>
                  <a:pt x="120094" y="252052"/>
                  <a:pt x="120936" y="254072"/>
                </a:cubicBezTo>
                <a:cubicBezTo>
                  <a:pt x="121777" y="256091"/>
                  <a:pt x="120684" y="257606"/>
                  <a:pt x="117655" y="258615"/>
                </a:cubicBezTo>
                <a:cubicBezTo>
                  <a:pt x="114625" y="259625"/>
                  <a:pt x="113111" y="260971"/>
                  <a:pt x="113111" y="262654"/>
                </a:cubicBezTo>
                <a:cubicBezTo>
                  <a:pt x="113111" y="264000"/>
                  <a:pt x="110671" y="267786"/>
                  <a:pt x="105791" y="274012"/>
                </a:cubicBezTo>
                <a:cubicBezTo>
                  <a:pt x="100911" y="280239"/>
                  <a:pt x="97630" y="283856"/>
                  <a:pt x="95947" y="284866"/>
                </a:cubicBezTo>
                <a:cubicBezTo>
                  <a:pt x="93928" y="286212"/>
                  <a:pt x="92918" y="287811"/>
                  <a:pt x="92918" y="289662"/>
                </a:cubicBezTo>
                <a:cubicBezTo>
                  <a:pt x="92918" y="291513"/>
                  <a:pt x="91404" y="293785"/>
                  <a:pt x="88375" y="296477"/>
                </a:cubicBezTo>
                <a:cubicBezTo>
                  <a:pt x="85346" y="299169"/>
                  <a:pt x="83831" y="301273"/>
                  <a:pt x="83831" y="302787"/>
                </a:cubicBezTo>
                <a:cubicBezTo>
                  <a:pt x="83831" y="304302"/>
                  <a:pt x="76259" y="312631"/>
                  <a:pt x="61114" y="327776"/>
                </a:cubicBezTo>
                <a:cubicBezTo>
                  <a:pt x="48998" y="339555"/>
                  <a:pt x="40585" y="346623"/>
                  <a:pt x="35873" y="348979"/>
                </a:cubicBezTo>
                <a:cubicBezTo>
                  <a:pt x="31161" y="351335"/>
                  <a:pt x="25944" y="350830"/>
                  <a:pt x="20223" y="347464"/>
                </a:cubicBezTo>
                <a:cubicBezTo>
                  <a:pt x="17194" y="345782"/>
                  <a:pt x="12988" y="339471"/>
                  <a:pt x="7603" y="328533"/>
                </a:cubicBezTo>
                <a:cubicBezTo>
                  <a:pt x="2218" y="317596"/>
                  <a:pt x="-306" y="310276"/>
                  <a:pt x="30" y="306574"/>
                </a:cubicBezTo>
                <a:cubicBezTo>
                  <a:pt x="703" y="302872"/>
                  <a:pt x="1040" y="298160"/>
                  <a:pt x="1040" y="292438"/>
                </a:cubicBezTo>
                <a:cubicBezTo>
                  <a:pt x="1376" y="289073"/>
                  <a:pt x="1881" y="286885"/>
                  <a:pt x="2554" y="285876"/>
                </a:cubicBezTo>
                <a:cubicBezTo>
                  <a:pt x="3228" y="284866"/>
                  <a:pt x="4742" y="284361"/>
                  <a:pt x="7098" y="284361"/>
                </a:cubicBezTo>
                <a:cubicBezTo>
                  <a:pt x="10800" y="284361"/>
                  <a:pt x="12651" y="283688"/>
                  <a:pt x="12651" y="282342"/>
                </a:cubicBezTo>
                <a:cubicBezTo>
                  <a:pt x="12651" y="280996"/>
                  <a:pt x="13913" y="279902"/>
                  <a:pt x="16437" y="279061"/>
                </a:cubicBezTo>
                <a:cubicBezTo>
                  <a:pt x="18961" y="278219"/>
                  <a:pt x="25944" y="274096"/>
                  <a:pt x="37387" y="266692"/>
                </a:cubicBezTo>
                <a:cubicBezTo>
                  <a:pt x="54551" y="256259"/>
                  <a:pt x="68855" y="244312"/>
                  <a:pt x="80297" y="230850"/>
                </a:cubicBezTo>
                <a:cubicBezTo>
                  <a:pt x="93423" y="214695"/>
                  <a:pt x="105370" y="200729"/>
                  <a:pt x="116140" y="188949"/>
                </a:cubicBezTo>
                <a:cubicBezTo>
                  <a:pt x="123544" y="180872"/>
                  <a:pt x="128340" y="175235"/>
                  <a:pt x="130528" y="172038"/>
                </a:cubicBezTo>
                <a:cubicBezTo>
                  <a:pt x="132715" y="168841"/>
                  <a:pt x="135660" y="165054"/>
                  <a:pt x="139362" y="160679"/>
                </a:cubicBezTo>
                <a:cubicBezTo>
                  <a:pt x="143064" y="155967"/>
                  <a:pt x="147607" y="150414"/>
                  <a:pt x="152992" y="144020"/>
                </a:cubicBezTo>
                <a:cubicBezTo>
                  <a:pt x="158041" y="137625"/>
                  <a:pt x="163089" y="131399"/>
                  <a:pt x="168137" y="125341"/>
                </a:cubicBezTo>
                <a:cubicBezTo>
                  <a:pt x="172849" y="119620"/>
                  <a:pt x="175204" y="116170"/>
                  <a:pt x="175204" y="114992"/>
                </a:cubicBezTo>
                <a:cubicBezTo>
                  <a:pt x="175204" y="113815"/>
                  <a:pt x="178570" y="112721"/>
                  <a:pt x="185301" y="111711"/>
                </a:cubicBezTo>
                <a:cubicBezTo>
                  <a:pt x="194051" y="110365"/>
                  <a:pt x="198595" y="108346"/>
                  <a:pt x="198931" y="105653"/>
                </a:cubicBezTo>
                <a:cubicBezTo>
                  <a:pt x="198931" y="104307"/>
                  <a:pt x="197248" y="103634"/>
                  <a:pt x="193883" y="103634"/>
                </a:cubicBezTo>
                <a:cubicBezTo>
                  <a:pt x="189508" y="103634"/>
                  <a:pt x="185974" y="103297"/>
                  <a:pt x="183282" y="102624"/>
                </a:cubicBezTo>
                <a:cubicBezTo>
                  <a:pt x="180253" y="101951"/>
                  <a:pt x="174952" y="101615"/>
                  <a:pt x="167380" y="101615"/>
                </a:cubicBezTo>
                <a:cubicBezTo>
                  <a:pt x="159807" y="101615"/>
                  <a:pt x="154338" y="101951"/>
                  <a:pt x="150973" y="102624"/>
                </a:cubicBezTo>
                <a:cubicBezTo>
                  <a:pt x="147271" y="103297"/>
                  <a:pt x="144831" y="103718"/>
                  <a:pt x="143653" y="103886"/>
                </a:cubicBezTo>
                <a:cubicBezTo>
                  <a:pt x="142475" y="104055"/>
                  <a:pt x="138773" y="109439"/>
                  <a:pt x="132547" y="120041"/>
                </a:cubicBezTo>
                <a:cubicBezTo>
                  <a:pt x="126321" y="130642"/>
                  <a:pt x="120768" y="139392"/>
                  <a:pt x="115888" y="146292"/>
                </a:cubicBezTo>
                <a:cubicBezTo>
                  <a:pt x="111008" y="153191"/>
                  <a:pt x="108567" y="157145"/>
                  <a:pt x="108567" y="158155"/>
                </a:cubicBezTo>
                <a:cubicBezTo>
                  <a:pt x="108567" y="159165"/>
                  <a:pt x="106043" y="162194"/>
                  <a:pt x="100995" y="167242"/>
                </a:cubicBezTo>
                <a:cubicBezTo>
                  <a:pt x="95947" y="172290"/>
                  <a:pt x="92918" y="175824"/>
                  <a:pt x="91909" y="177843"/>
                </a:cubicBezTo>
                <a:cubicBezTo>
                  <a:pt x="88543" y="185247"/>
                  <a:pt x="82653" y="192988"/>
                  <a:pt x="74240" y="201065"/>
                </a:cubicBezTo>
                <a:cubicBezTo>
                  <a:pt x="65826" y="209142"/>
                  <a:pt x="59600" y="213181"/>
                  <a:pt x="55561" y="213181"/>
                </a:cubicBezTo>
                <a:cubicBezTo>
                  <a:pt x="51523" y="213181"/>
                  <a:pt x="48746" y="212592"/>
                  <a:pt x="47231" y="211414"/>
                </a:cubicBezTo>
                <a:cubicBezTo>
                  <a:pt x="45717" y="210236"/>
                  <a:pt x="43866" y="207460"/>
                  <a:pt x="41678" y="203084"/>
                </a:cubicBezTo>
                <a:cubicBezTo>
                  <a:pt x="39491" y="198709"/>
                  <a:pt x="38565" y="195849"/>
                  <a:pt x="38902" y="194502"/>
                </a:cubicBezTo>
                <a:cubicBezTo>
                  <a:pt x="39238" y="193156"/>
                  <a:pt x="38397" y="191642"/>
                  <a:pt x="36378" y="189959"/>
                </a:cubicBezTo>
                <a:cubicBezTo>
                  <a:pt x="32675" y="186930"/>
                  <a:pt x="30320" y="180872"/>
                  <a:pt x="29310" y="171785"/>
                </a:cubicBezTo>
                <a:cubicBezTo>
                  <a:pt x="26954" y="154285"/>
                  <a:pt x="24935" y="144356"/>
                  <a:pt x="23252" y="142001"/>
                </a:cubicBezTo>
                <a:cubicBezTo>
                  <a:pt x="20223" y="138635"/>
                  <a:pt x="20896" y="132325"/>
                  <a:pt x="25272" y="123070"/>
                </a:cubicBezTo>
                <a:cubicBezTo>
                  <a:pt x="29647" y="113815"/>
                  <a:pt x="34863" y="108177"/>
                  <a:pt x="40921" y="106158"/>
                </a:cubicBezTo>
                <a:cubicBezTo>
                  <a:pt x="44287" y="104812"/>
                  <a:pt x="45969" y="103381"/>
                  <a:pt x="45969" y="101867"/>
                </a:cubicBezTo>
                <a:cubicBezTo>
                  <a:pt x="45969" y="100353"/>
                  <a:pt x="47316" y="99595"/>
                  <a:pt x="50008" y="99595"/>
                </a:cubicBezTo>
                <a:cubicBezTo>
                  <a:pt x="52700" y="99595"/>
                  <a:pt x="57496" y="97744"/>
                  <a:pt x="64396" y="94042"/>
                </a:cubicBezTo>
                <a:cubicBezTo>
                  <a:pt x="71295" y="90340"/>
                  <a:pt x="74997" y="89246"/>
                  <a:pt x="75501" y="90761"/>
                </a:cubicBezTo>
                <a:cubicBezTo>
                  <a:pt x="76006" y="92275"/>
                  <a:pt x="78446" y="90508"/>
                  <a:pt x="82822" y="85460"/>
                </a:cubicBezTo>
                <a:lnTo>
                  <a:pt x="86860" y="80917"/>
                </a:lnTo>
                <a:lnTo>
                  <a:pt x="86356" y="80917"/>
                </a:lnTo>
                <a:cubicBezTo>
                  <a:pt x="83999" y="82936"/>
                  <a:pt x="82317" y="83946"/>
                  <a:pt x="81307" y="83946"/>
                </a:cubicBezTo>
                <a:cubicBezTo>
                  <a:pt x="76932" y="83946"/>
                  <a:pt x="80970" y="79402"/>
                  <a:pt x="93423" y="70315"/>
                </a:cubicBezTo>
                <a:cubicBezTo>
                  <a:pt x="102510" y="63584"/>
                  <a:pt x="114289" y="53320"/>
                  <a:pt x="128761" y="39521"/>
                </a:cubicBezTo>
                <a:cubicBezTo>
                  <a:pt x="143232" y="25723"/>
                  <a:pt x="152067" y="17561"/>
                  <a:pt x="155264" y="15037"/>
                </a:cubicBezTo>
                <a:cubicBezTo>
                  <a:pt x="158461" y="12513"/>
                  <a:pt x="162416" y="9232"/>
                  <a:pt x="167127" y="5193"/>
                </a:cubicBezTo>
                <a:cubicBezTo>
                  <a:pt x="171839" y="1154"/>
                  <a:pt x="176382" y="-528"/>
                  <a:pt x="180758" y="145"/>
                </a:cubicBezTo>
                <a:close/>
              </a:path>
            </a:pathLst>
          </a:custGeom>
          <a:solidFill>
            <a:srgbClr val="F2DFBF"/>
          </a:solidFill>
          <a:ln>
            <a:noFill/>
          </a:ln>
          <a:effectLst>
            <a:outerShdw blurRad="101600" dist="762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rgbClr val="F2DFBF"/>
              </a:solidFill>
              <a:effectLst>
                <a:outerShdw blurRad="101600" dist="762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禹卫书法行书简体" panose="02000603000000000000" pitchFamily="2" charset="-122"/>
              <a:ea typeface="禹卫书法行书简体" panose="02000603000000000000" pitchFamily="2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407861" y="4105674"/>
            <a:ext cx="7376279" cy="720001"/>
            <a:chOff x="2407861" y="4018590"/>
            <a:chExt cx="7376279" cy="720001"/>
          </a:xfrm>
        </p:grpSpPr>
        <p:sp>
          <p:nvSpPr>
            <p:cNvPr id="3" name="平行四边形 2"/>
            <p:cNvSpPr/>
            <p:nvPr/>
          </p:nvSpPr>
          <p:spPr>
            <a:xfrm>
              <a:off x="2407861" y="4018590"/>
              <a:ext cx="7376279" cy="720000"/>
            </a:xfrm>
            <a:prstGeom prst="parallelogram">
              <a:avLst>
                <a:gd name="adj" fmla="val 55726"/>
              </a:avLst>
            </a:prstGeom>
            <a:solidFill>
              <a:srgbClr val="DEAE72"/>
            </a:solidFill>
            <a:ln>
              <a:noFill/>
            </a:ln>
            <a:effectLst>
              <a:outerShdw blurRad="152400" dist="63500" dir="2700000" algn="tl" rotWithShape="0">
                <a:prstClr val="black">
                  <a:alpha val="5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015385" y="4086203"/>
              <a:ext cx="4161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0">
                  <a:ln>
                    <a:noFill/>
                  </a:ln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应聘：建筑设计师</a:t>
              </a: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2530516" y="4018590"/>
              <a:ext cx="622093" cy="720001"/>
            </a:xfrm>
            <a:prstGeom prst="parallelogram">
              <a:avLst>
                <a:gd name="adj" fmla="val 63262"/>
              </a:avLst>
            </a:prstGeom>
            <a:solidFill>
              <a:srgbClr val="13131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2809011" y="4018590"/>
              <a:ext cx="433702" cy="720001"/>
            </a:xfrm>
            <a:prstGeom prst="parallelogram">
              <a:avLst>
                <a:gd name="adj" fmla="val 89617"/>
              </a:avLst>
            </a:prstGeom>
            <a:solidFill>
              <a:srgbClr val="13131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平行四边形 18"/>
            <p:cNvSpPr/>
            <p:nvPr/>
          </p:nvSpPr>
          <p:spPr>
            <a:xfrm>
              <a:off x="9039392" y="4018590"/>
              <a:ext cx="622093" cy="720001"/>
            </a:xfrm>
            <a:prstGeom prst="parallelogram">
              <a:avLst>
                <a:gd name="adj" fmla="val 63262"/>
              </a:avLst>
            </a:prstGeom>
            <a:solidFill>
              <a:srgbClr val="13131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平行四边形 20"/>
            <p:cNvSpPr/>
            <p:nvPr/>
          </p:nvSpPr>
          <p:spPr>
            <a:xfrm>
              <a:off x="8940627" y="4018590"/>
              <a:ext cx="433702" cy="720001"/>
            </a:xfrm>
            <a:prstGeom prst="parallelogram">
              <a:avLst>
                <a:gd name="adj" fmla="val 89617"/>
              </a:avLst>
            </a:prstGeom>
            <a:solidFill>
              <a:srgbClr val="13131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平行四边形 18"/>
          <p:cNvSpPr/>
          <p:nvPr/>
        </p:nvSpPr>
        <p:spPr>
          <a:xfrm>
            <a:off x="7525" y="160772"/>
            <a:ext cx="1861381" cy="513256"/>
          </a:xfrm>
          <a:prstGeom prst="parallelogram">
            <a:avLst>
              <a:gd name="adj" fmla="val 45429"/>
            </a:avLst>
          </a:prstGeom>
          <a:solidFill>
            <a:srgbClr val="D18D3B"/>
          </a:solidFill>
          <a:ln w="15875">
            <a:noFill/>
          </a:ln>
          <a:effectLst>
            <a:outerShdw blurRad="152400" dist="88900" dir="2700000" algn="tl" rotWithShape="0">
              <a:prstClr val="black">
                <a:alpha val="5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190031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/>
        </p:nvSpPr>
        <p:spPr>
          <a:xfrm>
            <a:off x="4662050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/>
        </p:nvSpPr>
        <p:spPr>
          <a:xfrm>
            <a:off x="6134069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/>
        </p:nvSpPr>
        <p:spPr>
          <a:xfrm>
            <a:off x="7606088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/>
        </p:nvSpPr>
        <p:spPr>
          <a:xfrm>
            <a:off x="9078107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平行四边形 1"/>
          <p:cNvSpPr/>
          <p:nvPr/>
        </p:nvSpPr>
        <p:spPr>
          <a:xfrm>
            <a:off x="1718012" y="251800"/>
            <a:ext cx="1584000" cy="369332"/>
          </a:xfrm>
          <a:prstGeom prst="parallelogram">
            <a:avLst>
              <a:gd name="adj" fmla="val 45429"/>
            </a:avLst>
          </a:prstGeom>
          <a:solidFill>
            <a:srgbClr val="DEAE72"/>
          </a:solidFill>
          <a:ln>
            <a:solidFill>
              <a:srgbClr val="D9A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073215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基本信息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18866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教育背景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64517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工作经历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10168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项目经历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55819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工作技能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01470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获奖情况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19108" y="204314"/>
            <a:ext cx="1963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1200" cap="none" spc="60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个人简历</a:t>
            </a:r>
            <a:endParaRPr kumimoji="0" lang="zh-CN" altLang="en-US" sz="2000" i="0" u="none" strike="noStrike" kern="1200" cap="none" spc="60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747119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自我评价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10550126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560852" y="4904245"/>
            <a:ext cx="3360420" cy="398780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政治面貌：共产党员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sp>
        <p:nvSpPr>
          <p:cNvPr id="21" name="回形针"/>
          <p:cNvSpPr/>
          <p:nvPr/>
        </p:nvSpPr>
        <p:spPr bwMode="auto">
          <a:xfrm>
            <a:off x="5976969" y="4838839"/>
            <a:ext cx="395605" cy="395605"/>
          </a:xfrm>
          <a:custGeom>
            <a:avLst/>
            <a:gdLst>
              <a:gd name="T0" fmla="*/ 2147483646 w 269"/>
              <a:gd name="T1" fmla="*/ 0 h 247"/>
              <a:gd name="T2" fmla="*/ 2147483646 w 269"/>
              <a:gd name="T3" fmla="*/ 0 h 247"/>
              <a:gd name="T4" fmla="*/ 2147483646 w 269"/>
              <a:gd name="T5" fmla="*/ 2147483646 h 247"/>
              <a:gd name="T6" fmla="*/ 2147483646 w 269"/>
              <a:gd name="T7" fmla="*/ 2147483646 h 247"/>
              <a:gd name="T8" fmla="*/ 2147483646 w 269"/>
              <a:gd name="T9" fmla="*/ 2147483646 h 247"/>
              <a:gd name="T10" fmla="*/ 2147483646 w 269"/>
              <a:gd name="T11" fmla="*/ 2147483646 h 247"/>
              <a:gd name="T12" fmla="*/ 2147483646 w 269"/>
              <a:gd name="T13" fmla="*/ 2147483646 h 247"/>
              <a:gd name="T14" fmla="*/ 2147483646 w 269"/>
              <a:gd name="T15" fmla="*/ 2147483646 h 247"/>
              <a:gd name="T16" fmla="*/ 2147483646 w 269"/>
              <a:gd name="T17" fmla="*/ 2147483646 h 247"/>
              <a:gd name="T18" fmla="*/ 2147483646 w 269"/>
              <a:gd name="T19" fmla="*/ 2147483646 h 247"/>
              <a:gd name="T20" fmla="*/ 2147483646 w 269"/>
              <a:gd name="T21" fmla="*/ 2147483646 h 247"/>
              <a:gd name="T22" fmla="*/ 2147483646 w 269"/>
              <a:gd name="T23" fmla="*/ 2147483646 h 247"/>
              <a:gd name="T24" fmla="*/ 2147483646 w 269"/>
              <a:gd name="T25" fmla="*/ 2147483646 h 247"/>
              <a:gd name="T26" fmla="*/ 2147483646 w 269"/>
              <a:gd name="T27" fmla="*/ 2147483646 h 247"/>
              <a:gd name="T28" fmla="*/ 2147483646 w 269"/>
              <a:gd name="T29" fmla="*/ 2147483646 h 247"/>
              <a:gd name="T30" fmla="*/ 2147483646 w 269"/>
              <a:gd name="T31" fmla="*/ 2147483646 h 247"/>
              <a:gd name="T32" fmla="*/ 2147483646 w 269"/>
              <a:gd name="T33" fmla="*/ 2147483646 h 247"/>
              <a:gd name="T34" fmla="*/ 2147483646 w 269"/>
              <a:gd name="T35" fmla="*/ 2147483646 h 247"/>
              <a:gd name="T36" fmla="*/ 2147483646 w 269"/>
              <a:gd name="T37" fmla="*/ 2147483646 h 247"/>
              <a:gd name="T38" fmla="*/ 2147483646 w 269"/>
              <a:gd name="T39" fmla="*/ 2147483646 h 247"/>
              <a:gd name="T40" fmla="*/ 2147483646 w 269"/>
              <a:gd name="T41" fmla="*/ 2147483646 h 247"/>
              <a:gd name="T42" fmla="*/ 2147483646 w 269"/>
              <a:gd name="T43" fmla="*/ 2147483646 h 247"/>
              <a:gd name="T44" fmla="*/ 2147483646 w 269"/>
              <a:gd name="T45" fmla="*/ 2147483646 h 247"/>
              <a:gd name="T46" fmla="*/ 2147483646 w 269"/>
              <a:gd name="T47" fmla="*/ 2147483646 h 247"/>
              <a:gd name="T48" fmla="*/ 2147483646 w 269"/>
              <a:gd name="T49" fmla="*/ 2147483646 h 247"/>
              <a:gd name="T50" fmla="*/ 2147483646 w 269"/>
              <a:gd name="T51" fmla="*/ 2147483646 h 247"/>
              <a:gd name="T52" fmla="*/ 2147483646 w 269"/>
              <a:gd name="T53" fmla="*/ 2147483646 h 247"/>
              <a:gd name="T54" fmla="*/ 2147483646 w 269"/>
              <a:gd name="T55" fmla="*/ 2147483646 h 247"/>
              <a:gd name="T56" fmla="*/ 2147483646 w 269"/>
              <a:gd name="T57" fmla="*/ 2147483646 h 247"/>
              <a:gd name="T58" fmla="*/ 2147483646 w 269"/>
              <a:gd name="T59" fmla="*/ 2147483646 h 247"/>
              <a:gd name="T60" fmla="*/ 2147483646 w 269"/>
              <a:gd name="T61" fmla="*/ 2147483646 h 247"/>
              <a:gd name="T62" fmla="*/ 2147483646 w 269"/>
              <a:gd name="T63" fmla="*/ 2147483646 h 247"/>
              <a:gd name="T64" fmla="*/ 2147483646 w 269"/>
              <a:gd name="T65" fmla="*/ 2147483646 h 247"/>
              <a:gd name="T66" fmla="*/ 2147483646 w 269"/>
              <a:gd name="T67" fmla="*/ 2147483646 h 247"/>
              <a:gd name="T68" fmla="*/ 2147483646 w 269"/>
              <a:gd name="T69" fmla="*/ 2147483646 h 247"/>
              <a:gd name="T70" fmla="*/ 2147483646 w 269"/>
              <a:gd name="T71" fmla="*/ 2147483646 h 247"/>
              <a:gd name="T72" fmla="*/ 2147483646 w 269"/>
              <a:gd name="T73" fmla="*/ 0 h 24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69" h="247">
                <a:moveTo>
                  <a:pt x="195" y="0"/>
                </a:moveTo>
                <a:cubicBezTo>
                  <a:pt x="194" y="0"/>
                  <a:pt x="193" y="0"/>
                  <a:pt x="192" y="0"/>
                </a:cubicBezTo>
                <a:cubicBezTo>
                  <a:pt x="164" y="1"/>
                  <a:pt x="145" y="24"/>
                  <a:pt x="144" y="24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0" y="172"/>
                  <a:pt x="0" y="208"/>
                  <a:pt x="21" y="230"/>
                </a:cubicBezTo>
                <a:cubicBezTo>
                  <a:pt x="32" y="241"/>
                  <a:pt x="46" y="247"/>
                  <a:pt x="60" y="247"/>
                </a:cubicBezTo>
                <a:cubicBezTo>
                  <a:pt x="75" y="247"/>
                  <a:pt x="89" y="241"/>
                  <a:pt x="99" y="230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35" y="91"/>
                  <a:pt x="238" y="63"/>
                  <a:pt x="223" y="47"/>
                </a:cubicBezTo>
                <a:cubicBezTo>
                  <a:pt x="216" y="40"/>
                  <a:pt x="207" y="37"/>
                  <a:pt x="197" y="37"/>
                </a:cubicBezTo>
                <a:cubicBezTo>
                  <a:pt x="185" y="37"/>
                  <a:pt x="171" y="42"/>
                  <a:pt x="161" y="53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43" y="174"/>
                  <a:pt x="43" y="179"/>
                  <a:pt x="46" y="182"/>
                </a:cubicBezTo>
                <a:cubicBezTo>
                  <a:pt x="48" y="183"/>
                  <a:pt x="50" y="184"/>
                  <a:pt x="52" y="184"/>
                </a:cubicBezTo>
                <a:cubicBezTo>
                  <a:pt x="54" y="184"/>
                  <a:pt x="56" y="183"/>
                  <a:pt x="57" y="182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9" y="57"/>
                  <a:pt x="189" y="53"/>
                  <a:pt x="197" y="53"/>
                </a:cubicBezTo>
                <a:cubicBezTo>
                  <a:pt x="203" y="53"/>
                  <a:pt x="208" y="55"/>
                  <a:pt x="211" y="59"/>
                </a:cubicBezTo>
                <a:cubicBezTo>
                  <a:pt x="221" y="68"/>
                  <a:pt x="218" y="86"/>
                  <a:pt x="205" y="9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1" y="227"/>
                  <a:pt x="70" y="231"/>
                  <a:pt x="60" y="231"/>
                </a:cubicBezTo>
                <a:cubicBezTo>
                  <a:pt x="50" y="231"/>
                  <a:pt x="40" y="227"/>
                  <a:pt x="32" y="219"/>
                </a:cubicBezTo>
                <a:cubicBezTo>
                  <a:pt x="17" y="203"/>
                  <a:pt x="17" y="177"/>
                  <a:pt x="32" y="162"/>
                </a:cubicBezTo>
                <a:cubicBezTo>
                  <a:pt x="156" y="35"/>
                  <a:pt x="156" y="35"/>
                  <a:pt x="156" y="35"/>
                </a:cubicBezTo>
                <a:cubicBezTo>
                  <a:pt x="156" y="35"/>
                  <a:pt x="171" y="17"/>
                  <a:pt x="193" y="16"/>
                </a:cubicBezTo>
                <a:cubicBezTo>
                  <a:pt x="194" y="16"/>
                  <a:pt x="194" y="16"/>
                  <a:pt x="195" y="16"/>
                </a:cubicBezTo>
                <a:cubicBezTo>
                  <a:pt x="208" y="16"/>
                  <a:pt x="221" y="23"/>
                  <a:pt x="234" y="36"/>
                </a:cubicBezTo>
                <a:cubicBezTo>
                  <a:pt x="247" y="49"/>
                  <a:pt x="253" y="63"/>
                  <a:pt x="253" y="77"/>
                </a:cubicBezTo>
                <a:cubicBezTo>
                  <a:pt x="252" y="99"/>
                  <a:pt x="234" y="115"/>
                  <a:pt x="234" y="116"/>
                </a:cubicBezTo>
                <a:cubicBezTo>
                  <a:pt x="165" y="186"/>
                  <a:pt x="165" y="186"/>
                  <a:pt x="165" y="186"/>
                </a:cubicBezTo>
                <a:cubicBezTo>
                  <a:pt x="162" y="189"/>
                  <a:pt x="162" y="194"/>
                  <a:pt x="165" y="198"/>
                </a:cubicBezTo>
                <a:cubicBezTo>
                  <a:pt x="167" y="199"/>
                  <a:pt x="169" y="200"/>
                  <a:pt x="171" y="200"/>
                </a:cubicBezTo>
                <a:cubicBezTo>
                  <a:pt x="173" y="200"/>
                  <a:pt x="175" y="199"/>
                  <a:pt x="176" y="19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5" y="127"/>
                  <a:pt x="267" y="107"/>
                  <a:pt x="269" y="78"/>
                </a:cubicBezTo>
                <a:cubicBezTo>
                  <a:pt x="269" y="59"/>
                  <a:pt x="261" y="41"/>
                  <a:pt x="245" y="24"/>
                </a:cubicBezTo>
                <a:cubicBezTo>
                  <a:pt x="229" y="8"/>
                  <a:pt x="212" y="0"/>
                  <a:pt x="195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60852" y="5623383"/>
            <a:ext cx="2887980" cy="398780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民族：汉族</a:t>
            </a:r>
            <a:endParaRPr lang="zh-CN" altLang="en-US" sz="2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sp>
        <p:nvSpPr>
          <p:cNvPr id="23" name="书写"/>
          <p:cNvSpPr/>
          <p:nvPr/>
        </p:nvSpPr>
        <p:spPr bwMode="auto">
          <a:xfrm>
            <a:off x="5958554" y="5551625"/>
            <a:ext cx="432435" cy="432435"/>
          </a:xfrm>
          <a:custGeom>
            <a:avLst/>
            <a:gdLst>
              <a:gd name="T0" fmla="*/ 1767542 w 3927"/>
              <a:gd name="T1" fmla="*/ 308011 h 3928"/>
              <a:gd name="T2" fmla="*/ 1684137 w 3927"/>
              <a:gd name="T3" fmla="*/ 390514 h 3928"/>
              <a:gd name="T4" fmla="*/ 1406885 w 3927"/>
              <a:gd name="T5" fmla="*/ 115046 h 3928"/>
              <a:gd name="T6" fmla="*/ 1490290 w 3927"/>
              <a:gd name="T7" fmla="*/ 32084 h 3928"/>
              <a:gd name="T8" fmla="*/ 1597525 w 3927"/>
              <a:gd name="T9" fmla="*/ 28876 h 3928"/>
              <a:gd name="T10" fmla="*/ 1770750 w 3927"/>
              <a:gd name="T11" fmla="*/ 200757 h 3928"/>
              <a:gd name="T12" fmla="*/ 1767542 w 3927"/>
              <a:gd name="T13" fmla="*/ 308011 h 3928"/>
              <a:gd name="T14" fmla="*/ 1032021 w 3927"/>
              <a:gd name="T15" fmla="*/ 1039078 h 3928"/>
              <a:gd name="T16" fmla="*/ 754768 w 3927"/>
              <a:gd name="T17" fmla="*/ 763152 h 3928"/>
              <a:gd name="T18" fmla="*/ 1364724 w 3927"/>
              <a:gd name="T19" fmla="*/ 156756 h 3928"/>
              <a:gd name="T20" fmla="*/ 1641977 w 3927"/>
              <a:gd name="T21" fmla="*/ 432682 h 3928"/>
              <a:gd name="T22" fmla="*/ 1032021 w 3927"/>
              <a:gd name="T23" fmla="*/ 1039078 h 3928"/>
              <a:gd name="T24" fmla="*/ 993526 w 3927"/>
              <a:gd name="T25" fmla="*/ 1077121 h 3928"/>
              <a:gd name="T26" fmla="*/ 605373 w 3927"/>
              <a:gd name="T27" fmla="*/ 1187584 h 3928"/>
              <a:gd name="T28" fmla="*/ 716274 w 3927"/>
              <a:gd name="T29" fmla="*/ 801653 h 3928"/>
              <a:gd name="T30" fmla="*/ 993526 w 3927"/>
              <a:gd name="T31" fmla="*/ 1077121 h 3928"/>
              <a:gd name="T32" fmla="*/ 352867 w 3927"/>
              <a:gd name="T33" fmla="*/ 226883 h 3928"/>
              <a:gd name="T34" fmla="*/ 179641 w 3927"/>
              <a:gd name="T35" fmla="*/ 400597 h 3928"/>
              <a:gd name="T36" fmla="*/ 179641 w 3927"/>
              <a:gd name="T37" fmla="*/ 1447468 h 3928"/>
              <a:gd name="T38" fmla="*/ 352867 w 3927"/>
              <a:gd name="T39" fmla="*/ 1620724 h 3928"/>
              <a:gd name="T40" fmla="*/ 1400011 w 3927"/>
              <a:gd name="T41" fmla="*/ 1620724 h 3928"/>
              <a:gd name="T42" fmla="*/ 1573236 w 3927"/>
              <a:gd name="T43" fmla="*/ 1447468 h 3928"/>
              <a:gd name="T44" fmla="*/ 1573236 w 3927"/>
              <a:gd name="T45" fmla="*/ 759485 h 3928"/>
              <a:gd name="T46" fmla="*/ 1752419 w 3927"/>
              <a:gd name="T47" fmla="*/ 585771 h 3928"/>
              <a:gd name="T48" fmla="*/ 1752419 w 3927"/>
              <a:gd name="T49" fmla="*/ 1511178 h 3928"/>
              <a:gd name="T50" fmla="*/ 1457753 w 3927"/>
              <a:gd name="T51" fmla="*/ 1800397 h 3928"/>
              <a:gd name="T52" fmla="*/ 289168 w 3927"/>
              <a:gd name="T53" fmla="*/ 1800397 h 3928"/>
              <a:gd name="T54" fmla="*/ 0 w 3927"/>
              <a:gd name="T55" fmla="*/ 1511178 h 3928"/>
              <a:gd name="T56" fmla="*/ 0 w 3927"/>
              <a:gd name="T57" fmla="*/ 354304 h 3928"/>
              <a:gd name="T58" fmla="*/ 289168 w 3927"/>
              <a:gd name="T59" fmla="*/ 47210 h 3928"/>
              <a:gd name="T60" fmla="*/ 1214412 w 3927"/>
              <a:gd name="T61" fmla="*/ 47210 h 3928"/>
              <a:gd name="T62" fmla="*/ 1040728 w 3927"/>
              <a:gd name="T63" fmla="*/ 226883 h 3928"/>
              <a:gd name="T64" fmla="*/ 352867 w 3927"/>
              <a:gd name="T65" fmla="*/ 226883 h 39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927" h="3928">
                <a:moveTo>
                  <a:pt x="3857" y="672"/>
                </a:moveTo>
                <a:cubicBezTo>
                  <a:pt x="3675" y="852"/>
                  <a:pt x="3675" y="852"/>
                  <a:pt x="3675" y="852"/>
                </a:cubicBezTo>
                <a:cubicBezTo>
                  <a:pt x="3070" y="251"/>
                  <a:pt x="3070" y="251"/>
                  <a:pt x="3070" y="251"/>
                </a:cubicBezTo>
                <a:cubicBezTo>
                  <a:pt x="3252" y="70"/>
                  <a:pt x="3252" y="70"/>
                  <a:pt x="3252" y="70"/>
                </a:cubicBezTo>
                <a:cubicBezTo>
                  <a:pt x="3319" y="4"/>
                  <a:pt x="3424" y="0"/>
                  <a:pt x="3486" y="63"/>
                </a:cubicBezTo>
                <a:cubicBezTo>
                  <a:pt x="3864" y="438"/>
                  <a:pt x="3864" y="438"/>
                  <a:pt x="3864" y="438"/>
                </a:cubicBezTo>
                <a:cubicBezTo>
                  <a:pt x="3927" y="501"/>
                  <a:pt x="3924" y="605"/>
                  <a:pt x="3857" y="672"/>
                </a:cubicBezTo>
                <a:close/>
                <a:moveTo>
                  <a:pt x="2252" y="2267"/>
                </a:moveTo>
                <a:cubicBezTo>
                  <a:pt x="1647" y="1665"/>
                  <a:pt x="1647" y="1665"/>
                  <a:pt x="1647" y="1665"/>
                </a:cubicBezTo>
                <a:cubicBezTo>
                  <a:pt x="2978" y="342"/>
                  <a:pt x="2978" y="342"/>
                  <a:pt x="2978" y="342"/>
                </a:cubicBezTo>
                <a:cubicBezTo>
                  <a:pt x="3583" y="944"/>
                  <a:pt x="3583" y="944"/>
                  <a:pt x="3583" y="944"/>
                </a:cubicBezTo>
                <a:lnTo>
                  <a:pt x="2252" y="2267"/>
                </a:lnTo>
                <a:close/>
                <a:moveTo>
                  <a:pt x="2168" y="2350"/>
                </a:moveTo>
                <a:cubicBezTo>
                  <a:pt x="1321" y="2591"/>
                  <a:pt x="1321" y="2591"/>
                  <a:pt x="1321" y="2591"/>
                </a:cubicBezTo>
                <a:cubicBezTo>
                  <a:pt x="1563" y="1749"/>
                  <a:pt x="1563" y="1749"/>
                  <a:pt x="1563" y="1749"/>
                </a:cubicBezTo>
                <a:lnTo>
                  <a:pt x="2168" y="2350"/>
                </a:lnTo>
                <a:close/>
                <a:moveTo>
                  <a:pt x="770" y="495"/>
                </a:moveTo>
                <a:cubicBezTo>
                  <a:pt x="561" y="495"/>
                  <a:pt x="392" y="665"/>
                  <a:pt x="392" y="874"/>
                </a:cubicBezTo>
                <a:cubicBezTo>
                  <a:pt x="392" y="3158"/>
                  <a:pt x="392" y="3158"/>
                  <a:pt x="392" y="3158"/>
                </a:cubicBezTo>
                <a:cubicBezTo>
                  <a:pt x="392" y="3367"/>
                  <a:pt x="561" y="3536"/>
                  <a:pt x="770" y="3536"/>
                </a:cubicBezTo>
                <a:cubicBezTo>
                  <a:pt x="3055" y="3536"/>
                  <a:pt x="3055" y="3536"/>
                  <a:pt x="3055" y="3536"/>
                </a:cubicBezTo>
                <a:cubicBezTo>
                  <a:pt x="3264" y="3536"/>
                  <a:pt x="3433" y="3367"/>
                  <a:pt x="3433" y="3158"/>
                </a:cubicBezTo>
                <a:cubicBezTo>
                  <a:pt x="3433" y="1657"/>
                  <a:pt x="3433" y="1657"/>
                  <a:pt x="3433" y="1657"/>
                </a:cubicBezTo>
                <a:cubicBezTo>
                  <a:pt x="3824" y="1278"/>
                  <a:pt x="3824" y="1278"/>
                  <a:pt x="3824" y="1278"/>
                </a:cubicBezTo>
                <a:cubicBezTo>
                  <a:pt x="3824" y="3297"/>
                  <a:pt x="3824" y="3297"/>
                  <a:pt x="3824" y="3297"/>
                </a:cubicBezTo>
                <a:cubicBezTo>
                  <a:pt x="3824" y="3645"/>
                  <a:pt x="3529" y="3928"/>
                  <a:pt x="3181" y="3928"/>
                </a:cubicBezTo>
                <a:cubicBezTo>
                  <a:pt x="631" y="3928"/>
                  <a:pt x="631" y="3928"/>
                  <a:pt x="631" y="3928"/>
                </a:cubicBezTo>
                <a:cubicBezTo>
                  <a:pt x="283" y="3928"/>
                  <a:pt x="0" y="3645"/>
                  <a:pt x="0" y="3297"/>
                </a:cubicBezTo>
                <a:cubicBezTo>
                  <a:pt x="0" y="773"/>
                  <a:pt x="0" y="773"/>
                  <a:pt x="0" y="773"/>
                </a:cubicBezTo>
                <a:cubicBezTo>
                  <a:pt x="0" y="425"/>
                  <a:pt x="283" y="103"/>
                  <a:pt x="631" y="103"/>
                </a:cubicBezTo>
                <a:cubicBezTo>
                  <a:pt x="2650" y="103"/>
                  <a:pt x="2650" y="103"/>
                  <a:pt x="2650" y="103"/>
                </a:cubicBezTo>
                <a:cubicBezTo>
                  <a:pt x="2271" y="495"/>
                  <a:pt x="2271" y="495"/>
                  <a:pt x="2271" y="495"/>
                </a:cubicBezTo>
                <a:lnTo>
                  <a:pt x="770" y="495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560852" y="1308558"/>
            <a:ext cx="2938780" cy="398780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姓名：赵卓英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sp>
        <p:nvSpPr>
          <p:cNvPr id="25" name="人"/>
          <p:cNvSpPr/>
          <p:nvPr/>
        </p:nvSpPr>
        <p:spPr bwMode="auto">
          <a:xfrm>
            <a:off x="5971889" y="1222830"/>
            <a:ext cx="405765" cy="464185"/>
          </a:xfrm>
          <a:custGeom>
            <a:avLst/>
            <a:gdLst>
              <a:gd name="T0" fmla="*/ 534881516 w 3326"/>
              <a:gd name="T1" fmla="*/ 820328952 h 3951"/>
              <a:gd name="T2" fmla="*/ 534881516 w 3326"/>
              <a:gd name="T3" fmla="*/ 820328952 h 3951"/>
              <a:gd name="T4" fmla="*/ 158037697 w 3326"/>
              <a:gd name="T5" fmla="*/ 820328952 h 3951"/>
              <a:gd name="T6" fmla="*/ 158037697 w 3326"/>
              <a:gd name="T7" fmla="*/ 820328952 h 3951"/>
              <a:gd name="T8" fmla="*/ 0 w 3326"/>
              <a:gd name="T9" fmla="*/ 820328952 h 3951"/>
              <a:gd name="T10" fmla="*/ 84204081 w 3326"/>
              <a:gd name="T11" fmla="*/ 623499796 h 3951"/>
              <a:gd name="T12" fmla="*/ 149949417 w 3326"/>
              <a:gd name="T13" fmla="*/ 557890229 h 3951"/>
              <a:gd name="T14" fmla="*/ 553962261 w 3326"/>
              <a:gd name="T15" fmla="*/ 557890229 h 3951"/>
              <a:gd name="T16" fmla="*/ 619499960 w 3326"/>
              <a:gd name="T17" fmla="*/ 623499796 h 3951"/>
              <a:gd name="T18" fmla="*/ 689808301 w 3326"/>
              <a:gd name="T19" fmla="*/ 820328952 h 3951"/>
              <a:gd name="T20" fmla="*/ 534881516 w 3326"/>
              <a:gd name="T21" fmla="*/ 820328952 h 3951"/>
              <a:gd name="T22" fmla="*/ 187073635 w 3326"/>
              <a:gd name="T23" fmla="*/ 590902555 h 3951"/>
              <a:gd name="T24" fmla="*/ 135016402 w 3326"/>
              <a:gd name="T25" fmla="*/ 643016586 h 3951"/>
              <a:gd name="T26" fmla="*/ 68234248 w 3326"/>
              <a:gd name="T27" fmla="*/ 787108855 h 3951"/>
              <a:gd name="T28" fmla="*/ 159074972 w 3326"/>
              <a:gd name="T29" fmla="*/ 787108855 h 3951"/>
              <a:gd name="T30" fmla="*/ 193295459 w 3326"/>
              <a:gd name="T31" fmla="*/ 590902555 h 3951"/>
              <a:gd name="T32" fmla="*/ 187073635 w 3326"/>
              <a:gd name="T33" fmla="*/ 590902555 h 3951"/>
              <a:gd name="T34" fmla="*/ 259663250 w 3326"/>
              <a:gd name="T35" fmla="*/ 590902555 h 3951"/>
              <a:gd name="T36" fmla="*/ 349259518 w 3326"/>
              <a:gd name="T37" fmla="*/ 760117326 h 3951"/>
              <a:gd name="T38" fmla="*/ 438648605 w 3326"/>
              <a:gd name="T39" fmla="*/ 590902555 h 3951"/>
              <a:gd name="T40" fmla="*/ 259663250 w 3326"/>
              <a:gd name="T41" fmla="*/ 590902555 h 3951"/>
              <a:gd name="T42" fmla="*/ 565783909 w 3326"/>
              <a:gd name="T43" fmla="*/ 643016586 h 3951"/>
              <a:gd name="T44" fmla="*/ 513726677 w 3326"/>
              <a:gd name="T45" fmla="*/ 590902555 h 3951"/>
              <a:gd name="T46" fmla="*/ 501490210 w 3326"/>
              <a:gd name="T47" fmla="*/ 590902555 h 3951"/>
              <a:gd name="T48" fmla="*/ 534051878 w 3326"/>
              <a:gd name="T49" fmla="*/ 787108855 h 3951"/>
              <a:gd name="T50" fmla="*/ 621574053 w 3326"/>
              <a:gd name="T51" fmla="*/ 787108855 h 3951"/>
              <a:gd name="T52" fmla="*/ 565783909 w 3326"/>
              <a:gd name="T53" fmla="*/ 643016586 h 3951"/>
              <a:gd name="T54" fmla="*/ 339511964 w 3326"/>
              <a:gd name="T55" fmla="*/ 520309678 h 3951"/>
              <a:gd name="T56" fmla="*/ 79641077 w 3326"/>
              <a:gd name="T57" fmla="*/ 260155067 h 3951"/>
              <a:gd name="T58" fmla="*/ 339511964 w 3326"/>
              <a:gd name="T59" fmla="*/ 0 h 3951"/>
              <a:gd name="T60" fmla="*/ 599175214 w 3326"/>
              <a:gd name="T61" fmla="*/ 260155067 h 3951"/>
              <a:gd name="T62" fmla="*/ 339511964 w 3326"/>
              <a:gd name="T63" fmla="*/ 520309678 h 3951"/>
              <a:gd name="T64" fmla="*/ 399449839 w 3326"/>
              <a:gd name="T65" fmla="*/ 105473775 h 3951"/>
              <a:gd name="T66" fmla="*/ 141238682 w 3326"/>
              <a:gd name="T67" fmla="*/ 260155067 h 3951"/>
              <a:gd name="T68" fmla="*/ 339511964 w 3326"/>
              <a:gd name="T69" fmla="*/ 458645023 h 3951"/>
              <a:gd name="T70" fmla="*/ 537577609 w 3326"/>
              <a:gd name="T71" fmla="*/ 260155067 h 3951"/>
              <a:gd name="T72" fmla="*/ 399449839 w 3326"/>
              <a:gd name="T73" fmla="*/ 105473775 h 395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3326" h="3951">
                <a:moveTo>
                  <a:pt x="2579" y="3951"/>
                </a:moveTo>
                <a:cubicBezTo>
                  <a:pt x="2579" y="3951"/>
                  <a:pt x="2579" y="3951"/>
                  <a:pt x="2579" y="3951"/>
                </a:cubicBezTo>
                <a:cubicBezTo>
                  <a:pt x="2542" y="3951"/>
                  <a:pt x="853" y="3951"/>
                  <a:pt x="762" y="3951"/>
                </a:cubicBezTo>
                <a:cubicBezTo>
                  <a:pt x="762" y="3951"/>
                  <a:pt x="762" y="3951"/>
                  <a:pt x="762" y="3951"/>
                </a:cubicBezTo>
                <a:cubicBezTo>
                  <a:pt x="0" y="3951"/>
                  <a:pt x="0" y="3951"/>
                  <a:pt x="0" y="3951"/>
                </a:cubicBezTo>
                <a:cubicBezTo>
                  <a:pt x="406" y="3003"/>
                  <a:pt x="406" y="3003"/>
                  <a:pt x="406" y="3003"/>
                </a:cubicBezTo>
                <a:cubicBezTo>
                  <a:pt x="406" y="3003"/>
                  <a:pt x="548" y="2687"/>
                  <a:pt x="723" y="2687"/>
                </a:cubicBezTo>
                <a:cubicBezTo>
                  <a:pt x="2671" y="2687"/>
                  <a:pt x="2671" y="2687"/>
                  <a:pt x="2671" y="2687"/>
                </a:cubicBezTo>
                <a:cubicBezTo>
                  <a:pt x="2846" y="2687"/>
                  <a:pt x="2987" y="3003"/>
                  <a:pt x="2987" y="3003"/>
                </a:cubicBezTo>
                <a:cubicBezTo>
                  <a:pt x="3326" y="3951"/>
                  <a:pt x="3326" y="3951"/>
                  <a:pt x="3326" y="3951"/>
                </a:cubicBezTo>
                <a:lnTo>
                  <a:pt x="2579" y="3951"/>
                </a:lnTo>
                <a:close/>
                <a:moveTo>
                  <a:pt x="902" y="2846"/>
                </a:moveTo>
                <a:cubicBezTo>
                  <a:pt x="764" y="2846"/>
                  <a:pt x="651" y="3097"/>
                  <a:pt x="651" y="3097"/>
                </a:cubicBezTo>
                <a:cubicBezTo>
                  <a:pt x="329" y="3791"/>
                  <a:pt x="329" y="3791"/>
                  <a:pt x="329" y="3791"/>
                </a:cubicBezTo>
                <a:cubicBezTo>
                  <a:pt x="767" y="3791"/>
                  <a:pt x="767" y="3791"/>
                  <a:pt x="767" y="3791"/>
                </a:cubicBezTo>
                <a:cubicBezTo>
                  <a:pt x="788" y="3418"/>
                  <a:pt x="876" y="3049"/>
                  <a:pt x="932" y="2846"/>
                </a:cubicBezTo>
                <a:lnTo>
                  <a:pt x="902" y="2846"/>
                </a:lnTo>
                <a:close/>
                <a:moveTo>
                  <a:pt x="1252" y="2846"/>
                </a:moveTo>
                <a:cubicBezTo>
                  <a:pt x="1318" y="3322"/>
                  <a:pt x="1486" y="3661"/>
                  <a:pt x="1684" y="3661"/>
                </a:cubicBezTo>
                <a:cubicBezTo>
                  <a:pt x="1882" y="3661"/>
                  <a:pt x="2050" y="3322"/>
                  <a:pt x="2115" y="2846"/>
                </a:cubicBezTo>
                <a:lnTo>
                  <a:pt x="1252" y="2846"/>
                </a:lnTo>
                <a:close/>
                <a:moveTo>
                  <a:pt x="2728" y="3097"/>
                </a:moveTo>
                <a:cubicBezTo>
                  <a:pt x="2728" y="3097"/>
                  <a:pt x="2616" y="2846"/>
                  <a:pt x="2477" y="2846"/>
                </a:cubicBezTo>
                <a:cubicBezTo>
                  <a:pt x="2418" y="2846"/>
                  <a:pt x="2418" y="2846"/>
                  <a:pt x="2418" y="2846"/>
                </a:cubicBezTo>
                <a:cubicBezTo>
                  <a:pt x="2476" y="3029"/>
                  <a:pt x="2558" y="3360"/>
                  <a:pt x="2575" y="3791"/>
                </a:cubicBezTo>
                <a:cubicBezTo>
                  <a:pt x="2997" y="3791"/>
                  <a:pt x="2997" y="3791"/>
                  <a:pt x="2997" y="3791"/>
                </a:cubicBezTo>
                <a:lnTo>
                  <a:pt x="2728" y="3097"/>
                </a:lnTo>
                <a:close/>
                <a:moveTo>
                  <a:pt x="1637" y="2506"/>
                </a:moveTo>
                <a:cubicBezTo>
                  <a:pt x="945" y="2506"/>
                  <a:pt x="384" y="1945"/>
                  <a:pt x="384" y="1253"/>
                </a:cubicBezTo>
                <a:cubicBezTo>
                  <a:pt x="384" y="561"/>
                  <a:pt x="945" y="0"/>
                  <a:pt x="1637" y="0"/>
                </a:cubicBezTo>
                <a:cubicBezTo>
                  <a:pt x="2328" y="0"/>
                  <a:pt x="2889" y="561"/>
                  <a:pt x="2889" y="1253"/>
                </a:cubicBezTo>
                <a:cubicBezTo>
                  <a:pt x="2889" y="1945"/>
                  <a:pt x="2328" y="2506"/>
                  <a:pt x="1637" y="2506"/>
                </a:cubicBezTo>
                <a:close/>
                <a:moveTo>
                  <a:pt x="1926" y="508"/>
                </a:moveTo>
                <a:cubicBezTo>
                  <a:pt x="1583" y="1430"/>
                  <a:pt x="1024" y="1239"/>
                  <a:pt x="681" y="1253"/>
                </a:cubicBezTo>
                <a:cubicBezTo>
                  <a:pt x="681" y="1781"/>
                  <a:pt x="1109" y="2209"/>
                  <a:pt x="1637" y="2209"/>
                </a:cubicBezTo>
                <a:cubicBezTo>
                  <a:pt x="2165" y="2209"/>
                  <a:pt x="2592" y="1781"/>
                  <a:pt x="2592" y="1253"/>
                </a:cubicBezTo>
                <a:cubicBezTo>
                  <a:pt x="1934" y="1107"/>
                  <a:pt x="2283" y="732"/>
                  <a:pt x="1926" y="508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560852" y="4185108"/>
            <a:ext cx="3110230" cy="398780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生日：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1990-8-1</a:t>
            </a: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sp>
        <p:nvSpPr>
          <p:cNvPr id="27" name="日历"/>
          <p:cNvSpPr/>
          <p:nvPr/>
        </p:nvSpPr>
        <p:spPr bwMode="auto">
          <a:xfrm>
            <a:off x="5982684" y="4137482"/>
            <a:ext cx="384175" cy="384175"/>
          </a:xfrm>
          <a:custGeom>
            <a:avLst/>
            <a:gdLst>
              <a:gd name="T0" fmla="*/ 0 w 3951"/>
              <a:gd name="T1" fmla="*/ 1583116 h 3950"/>
              <a:gd name="T2" fmla="*/ 108452 w 3951"/>
              <a:gd name="T3" fmla="*/ 1477575 h 3950"/>
              <a:gd name="T4" fmla="*/ 1692401 w 3951"/>
              <a:gd name="T5" fmla="*/ 1477575 h 3950"/>
              <a:gd name="T6" fmla="*/ 1800397 w 3951"/>
              <a:gd name="T7" fmla="*/ 1583116 h 3950"/>
              <a:gd name="T8" fmla="*/ 756431 w 3951"/>
              <a:gd name="T9" fmla="*/ 771741 h 3950"/>
              <a:gd name="T10" fmla="*/ 1044422 w 3951"/>
              <a:gd name="T11" fmla="*/ 771741 h 3950"/>
              <a:gd name="T12" fmla="*/ 1512406 w 3951"/>
              <a:gd name="T13" fmla="*/ 771741 h 3950"/>
              <a:gd name="T14" fmla="*/ 1512406 w 3951"/>
              <a:gd name="T15" fmla="*/ 1547936 h 3950"/>
              <a:gd name="T16" fmla="*/ 1044422 w 3951"/>
              <a:gd name="T17" fmla="*/ 1547936 h 3950"/>
              <a:gd name="T18" fmla="*/ 756431 w 3951"/>
              <a:gd name="T19" fmla="*/ 1547936 h 3950"/>
              <a:gd name="T20" fmla="*/ 288446 w 3951"/>
              <a:gd name="T21" fmla="*/ 1547936 h 3950"/>
              <a:gd name="T22" fmla="*/ 288446 w 3951"/>
              <a:gd name="T23" fmla="*/ 771741 h 3950"/>
              <a:gd name="T24" fmla="*/ 1296413 w 3951"/>
              <a:gd name="T25" fmla="*/ 1512755 h 3950"/>
              <a:gd name="T26" fmla="*/ 1296413 w 3951"/>
              <a:gd name="T27" fmla="*/ 1301673 h 3950"/>
              <a:gd name="T28" fmla="*/ 1512406 w 3951"/>
              <a:gd name="T29" fmla="*/ 1266493 h 3950"/>
              <a:gd name="T30" fmla="*/ 1296413 w 3951"/>
              <a:gd name="T31" fmla="*/ 1266493 h 3950"/>
              <a:gd name="T32" fmla="*/ 1512406 w 3951"/>
              <a:gd name="T33" fmla="*/ 806922 h 3950"/>
              <a:gd name="T34" fmla="*/ 1044422 w 3951"/>
              <a:gd name="T35" fmla="*/ 1512755 h 3950"/>
              <a:gd name="T36" fmla="*/ 1044422 w 3951"/>
              <a:gd name="T37" fmla="*/ 1301673 h 3950"/>
              <a:gd name="T38" fmla="*/ 1260415 w 3951"/>
              <a:gd name="T39" fmla="*/ 1266493 h 3950"/>
              <a:gd name="T40" fmla="*/ 1044422 w 3951"/>
              <a:gd name="T41" fmla="*/ 1266493 h 3950"/>
              <a:gd name="T42" fmla="*/ 1260415 w 3951"/>
              <a:gd name="T43" fmla="*/ 806922 h 3950"/>
              <a:gd name="T44" fmla="*/ 792430 w 3951"/>
              <a:gd name="T45" fmla="*/ 1512755 h 3950"/>
              <a:gd name="T46" fmla="*/ 792430 w 3951"/>
              <a:gd name="T47" fmla="*/ 1301673 h 3950"/>
              <a:gd name="T48" fmla="*/ 1008423 w 3951"/>
              <a:gd name="T49" fmla="*/ 1266493 h 3950"/>
              <a:gd name="T50" fmla="*/ 792430 w 3951"/>
              <a:gd name="T51" fmla="*/ 1266493 h 3950"/>
              <a:gd name="T52" fmla="*/ 1008423 w 3951"/>
              <a:gd name="T53" fmla="*/ 806922 h 3950"/>
              <a:gd name="T54" fmla="*/ 540438 w 3951"/>
              <a:gd name="T55" fmla="*/ 1512755 h 3950"/>
              <a:gd name="T56" fmla="*/ 540438 w 3951"/>
              <a:gd name="T57" fmla="*/ 1301673 h 3950"/>
              <a:gd name="T58" fmla="*/ 756431 w 3951"/>
              <a:gd name="T59" fmla="*/ 1266493 h 3950"/>
              <a:gd name="T60" fmla="*/ 540438 w 3951"/>
              <a:gd name="T61" fmla="*/ 1266493 h 3950"/>
              <a:gd name="T62" fmla="*/ 756431 w 3951"/>
              <a:gd name="T63" fmla="*/ 806922 h 3950"/>
              <a:gd name="T64" fmla="*/ 288446 w 3951"/>
              <a:gd name="T65" fmla="*/ 1512755 h 3950"/>
              <a:gd name="T66" fmla="*/ 288446 w 3951"/>
              <a:gd name="T67" fmla="*/ 1301673 h 3950"/>
              <a:gd name="T68" fmla="*/ 504439 w 3951"/>
              <a:gd name="T69" fmla="*/ 1266493 h 3950"/>
              <a:gd name="T70" fmla="*/ 288446 w 3951"/>
              <a:gd name="T71" fmla="*/ 1266493 h 3950"/>
              <a:gd name="T72" fmla="*/ 504439 w 3951"/>
              <a:gd name="T73" fmla="*/ 806922 h 3950"/>
              <a:gd name="T74" fmla="*/ 0 w 3951"/>
              <a:gd name="T75" fmla="*/ 316623 h 3950"/>
              <a:gd name="T76" fmla="*/ 252447 w 3951"/>
              <a:gd name="T77" fmla="*/ 492525 h 3950"/>
              <a:gd name="T78" fmla="*/ 1260415 w 3951"/>
              <a:gd name="T79" fmla="*/ 140721 h 3950"/>
              <a:gd name="T80" fmla="*/ 1548405 w 3951"/>
              <a:gd name="T81" fmla="*/ 140721 h 3950"/>
              <a:gd name="T82" fmla="*/ 1800397 w 3951"/>
              <a:gd name="T83" fmla="*/ 703607 h 3950"/>
              <a:gd name="T84" fmla="*/ 1296413 w 3951"/>
              <a:gd name="T85" fmla="*/ 105541 h 3950"/>
              <a:gd name="T86" fmla="*/ 1512406 w 3951"/>
              <a:gd name="T87" fmla="*/ 457345 h 3950"/>
              <a:gd name="T88" fmla="*/ 288446 w 3951"/>
              <a:gd name="T89" fmla="*/ 105541 h 3950"/>
              <a:gd name="T90" fmla="*/ 504439 w 3951"/>
              <a:gd name="T91" fmla="*/ 457345 h 395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951" h="3950">
                <a:moveTo>
                  <a:pt x="3556" y="3950"/>
                </a:moveTo>
                <a:cubicBezTo>
                  <a:pt x="396" y="3950"/>
                  <a:pt x="396" y="3950"/>
                  <a:pt x="396" y="3950"/>
                </a:cubicBezTo>
                <a:cubicBezTo>
                  <a:pt x="177" y="3950"/>
                  <a:pt x="0" y="3773"/>
                  <a:pt x="0" y="3555"/>
                </a:cubicBezTo>
                <a:cubicBezTo>
                  <a:pt x="0" y="1738"/>
                  <a:pt x="0" y="1738"/>
                  <a:pt x="0" y="1738"/>
                </a:cubicBezTo>
                <a:cubicBezTo>
                  <a:pt x="244" y="1738"/>
                  <a:pt x="244" y="1738"/>
                  <a:pt x="244" y="1738"/>
                </a:cubicBezTo>
                <a:cubicBezTo>
                  <a:pt x="243" y="2424"/>
                  <a:pt x="238" y="3318"/>
                  <a:pt x="238" y="3318"/>
                </a:cubicBezTo>
                <a:cubicBezTo>
                  <a:pt x="238" y="3536"/>
                  <a:pt x="494" y="3713"/>
                  <a:pt x="712" y="3713"/>
                </a:cubicBezTo>
                <a:cubicBezTo>
                  <a:pt x="3240" y="3713"/>
                  <a:pt x="3240" y="3713"/>
                  <a:pt x="3240" y="3713"/>
                </a:cubicBezTo>
                <a:cubicBezTo>
                  <a:pt x="3458" y="3713"/>
                  <a:pt x="3714" y="3536"/>
                  <a:pt x="3714" y="3318"/>
                </a:cubicBezTo>
                <a:cubicBezTo>
                  <a:pt x="3714" y="3318"/>
                  <a:pt x="3709" y="2404"/>
                  <a:pt x="3707" y="1738"/>
                </a:cubicBezTo>
                <a:cubicBezTo>
                  <a:pt x="3951" y="1738"/>
                  <a:pt x="3951" y="1738"/>
                  <a:pt x="3951" y="1738"/>
                </a:cubicBezTo>
                <a:cubicBezTo>
                  <a:pt x="3951" y="3555"/>
                  <a:pt x="3951" y="3555"/>
                  <a:pt x="3951" y="3555"/>
                </a:cubicBezTo>
                <a:cubicBezTo>
                  <a:pt x="3951" y="3773"/>
                  <a:pt x="3774" y="3950"/>
                  <a:pt x="3556" y="3950"/>
                </a:cubicBezTo>
                <a:close/>
                <a:moveTo>
                  <a:pt x="1186" y="1733"/>
                </a:moveTo>
                <a:cubicBezTo>
                  <a:pt x="1660" y="1733"/>
                  <a:pt x="1660" y="1733"/>
                  <a:pt x="1660" y="1733"/>
                </a:cubicBezTo>
                <a:cubicBezTo>
                  <a:pt x="1739" y="1733"/>
                  <a:pt x="1739" y="1733"/>
                  <a:pt x="1739" y="1733"/>
                </a:cubicBezTo>
                <a:cubicBezTo>
                  <a:pt x="2213" y="1733"/>
                  <a:pt x="2213" y="1733"/>
                  <a:pt x="2213" y="1733"/>
                </a:cubicBezTo>
                <a:cubicBezTo>
                  <a:pt x="2292" y="1733"/>
                  <a:pt x="2292" y="1733"/>
                  <a:pt x="2292" y="1733"/>
                </a:cubicBezTo>
                <a:cubicBezTo>
                  <a:pt x="2766" y="1733"/>
                  <a:pt x="2766" y="1733"/>
                  <a:pt x="2766" y="1733"/>
                </a:cubicBezTo>
                <a:cubicBezTo>
                  <a:pt x="2845" y="1733"/>
                  <a:pt x="2845" y="1733"/>
                  <a:pt x="2845" y="1733"/>
                </a:cubicBezTo>
                <a:cubicBezTo>
                  <a:pt x="3319" y="1733"/>
                  <a:pt x="3319" y="1733"/>
                  <a:pt x="3319" y="1733"/>
                </a:cubicBezTo>
                <a:cubicBezTo>
                  <a:pt x="3398" y="1733"/>
                  <a:pt x="3398" y="1733"/>
                  <a:pt x="3398" y="1733"/>
                </a:cubicBezTo>
                <a:cubicBezTo>
                  <a:pt x="3398" y="3476"/>
                  <a:pt x="3398" y="3476"/>
                  <a:pt x="3398" y="3476"/>
                </a:cubicBezTo>
                <a:cubicBezTo>
                  <a:pt x="3319" y="3476"/>
                  <a:pt x="3319" y="3476"/>
                  <a:pt x="3319" y="3476"/>
                </a:cubicBezTo>
                <a:cubicBezTo>
                  <a:pt x="2845" y="3476"/>
                  <a:pt x="2845" y="3476"/>
                  <a:pt x="2845" y="3476"/>
                </a:cubicBezTo>
                <a:cubicBezTo>
                  <a:pt x="2766" y="3476"/>
                  <a:pt x="2766" y="3476"/>
                  <a:pt x="2766" y="3476"/>
                </a:cubicBezTo>
                <a:cubicBezTo>
                  <a:pt x="2292" y="3476"/>
                  <a:pt x="2292" y="3476"/>
                  <a:pt x="2292" y="3476"/>
                </a:cubicBezTo>
                <a:cubicBezTo>
                  <a:pt x="2213" y="3476"/>
                  <a:pt x="2213" y="3476"/>
                  <a:pt x="2213" y="3476"/>
                </a:cubicBezTo>
                <a:cubicBezTo>
                  <a:pt x="1739" y="3476"/>
                  <a:pt x="1739" y="3476"/>
                  <a:pt x="1739" y="3476"/>
                </a:cubicBezTo>
                <a:cubicBezTo>
                  <a:pt x="1660" y="3476"/>
                  <a:pt x="1660" y="3476"/>
                  <a:pt x="1660" y="3476"/>
                </a:cubicBezTo>
                <a:cubicBezTo>
                  <a:pt x="1186" y="3476"/>
                  <a:pt x="1186" y="3476"/>
                  <a:pt x="1186" y="3476"/>
                </a:cubicBezTo>
                <a:cubicBezTo>
                  <a:pt x="1107" y="3476"/>
                  <a:pt x="1107" y="3476"/>
                  <a:pt x="1107" y="3476"/>
                </a:cubicBezTo>
                <a:cubicBezTo>
                  <a:pt x="633" y="3476"/>
                  <a:pt x="633" y="3476"/>
                  <a:pt x="633" y="3476"/>
                </a:cubicBezTo>
                <a:cubicBezTo>
                  <a:pt x="554" y="3476"/>
                  <a:pt x="554" y="3476"/>
                  <a:pt x="554" y="3476"/>
                </a:cubicBezTo>
                <a:cubicBezTo>
                  <a:pt x="554" y="1733"/>
                  <a:pt x="554" y="1733"/>
                  <a:pt x="554" y="1733"/>
                </a:cubicBezTo>
                <a:cubicBezTo>
                  <a:pt x="633" y="1733"/>
                  <a:pt x="633" y="1733"/>
                  <a:pt x="633" y="1733"/>
                </a:cubicBezTo>
                <a:cubicBezTo>
                  <a:pt x="1107" y="1733"/>
                  <a:pt x="1107" y="1733"/>
                  <a:pt x="1107" y="1733"/>
                </a:cubicBezTo>
                <a:lnTo>
                  <a:pt x="1186" y="1733"/>
                </a:lnTo>
                <a:close/>
                <a:moveTo>
                  <a:pt x="2845" y="3397"/>
                </a:moveTo>
                <a:cubicBezTo>
                  <a:pt x="3319" y="3397"/>
                  <a:pt x="3319" y="3397"/>
                  <a:pt x="3319" y="3397"/>
                </a:cubicBezTo>
                <a:cubicBezTo>
                  <a:pt x="3319" y="2923"/>
                  <a:pt x="3319" y="2923"/>
                  <a:pt x="3319" y="2923"/>
                </a:cubicBezTo>
                <a:cubicBezTo>
                  <a:pt x="2845" y="2923"/>
                  <a:pt x="2845" y="2923"/>
                  <a:pt x="2845" y="2923"/>
                </a:cubicBezTo>
                <a:lnTo>
                  <a:pt x="2845" y="3397"/>
                </a:lnTo>
                <a:close/>
                <a:moveTo>
                  <a:pt x="2845" y="2844"/>
                </a:moveTo>
                <a:cubicBezTo>
                  <a:pt x="3319" y="2844"/>
                  <a:pt x="3319" y="2844"/>
                  <a:pt x="3319" y="2844"/>
                </a:cubicBezTo>
                <a:cubicBezTo>
                  <a:pt x="3319" y="2370"/>
                  <a:pt x="3319" y="2370"/>
                  <a:pt x="3319" y="2370"/>
                </a:cubicBezTo>
                <a:cubicBezTo>
                  <a:pt x="2845" y="2370"/>
                  <a:pt x="2845" y="2370"/>
                  <a:pt x="2845" y="2370"/>
                </a:cubicBezTo>
                <a:lnTo>
                  <a:pt x="2845" y="2844"/>
                </a:lnTo>
                <a:close/>
                <a:moveTo>
                  <a:pt x="2845" y="2291"/>
                </a:moveTo>
                <a:cubicBezTo>
                  <a:pt x="3319" y="2291"/>
                  <a:pt x="3319" y="2291"/>
                  <a:pt x="3319" y="2291"/>
                </a:cubicBezTo>
                <a:cubicBezTo>
                  <a:pt x="3319" y="1812"/>
                  <a:pt x="3319" y="1812"/>
                  <a:pt x="3319" y="1812"/>
                </a:cubicBezTo>
                <a:cubicBezTo>
                  <a:pt x="2845" y="1812"/>
                  <a:pt x="2845" y="1812"/>
                  <a:pt x="2845" y="1812"/>
                </a:cubicBezTo>
                <a:lnTo>
                  <a:pt x="2845" y="2291"/>
                </a:lnTo>
                <a:close/>
                <a:moveTo>
                  <a:pt x="2292" y="3397"/>
                </a:moveTo>
                <a:cubicBezTo>
                  <a:pt x="2766" y="3397"/>
                  <a:pt x="2766" y="3397"/>
                  <a:pt x="2766" y="3397"/>
                </a:cubicBezTo>
                <a:cubicBezTo>
                  <a:pt x="2766" y="2923"/>
                  <a:pt x="2766" y="2923"/>
                  <a:pt x="2766" y="2923"/>
                </a:cubicBezTo>
                <a:cubicBezTo>
                  <a:pt x="2292" y="2923"/>
                  <a:pt x="2292" y="2923"/>
                  <a:pt x="2292" y="2923"/>
                </a:cubicBezTo>
                <a:lnTo>
                  <a:pt x="2292" y="3397"/>
                </a:lnTo>
                <a:close/>
                <a:moveTo>
                  <a:pt x="2292" y="2844"/>
                </a:moveTo>
                <a:cubicBezTo>
                  <a:pt x="2766" y="2844"/>
                  <a:pt x="2766" y="2844"/>
                  <a:pt x="2766" y="2844"/>
                </a:cubicBezTo>
                <a:cubicBezTo>
                  <a:pt x="2766" y="2370"/>
                  <a:pt x="2766" y="2370"/>
                  <a:pt x="2766" y="2370"/>
                </a:cubicBezTo>
                <a:cubicBezTo>
                  <a:pt x="2292" y="2370"/>
                  <a:pt x="2292" y="2370"/>
                  <a:pt x="2292" y="2370"/>
                </a:cubicBezTo>
                <a:lnTo>
                  <a:pt x="2292" y="2844"/>
                </a:lnTo>
                <a:close/>
                <a:moveTo>
                  <a:pt x="2292" y="2291"/>
                </a:moveTo>
                <a:cubicBezTo>
                  <a:pt x="2766" y="2291"/>
                  <a:pt x="2766" y="2291"/>
                  <a:pt x="2766" y="2291"/>
                </a:cubicBezTo>
                <a:cubicBezTo>
                  <a:pt x="2766" y="1812"/>
                  <a:pt x="2766" y="1812"/>
                  <a:pt x="2766" y="1812"/>
                </a:cubicBezTo>
                <a:cubicBezTo>
                  <a:pt x="2292" y="1812"/>
                  <a:pt x="2292" y="1812"/>
                  <a:pt x="2292" y="1812"/>
                </a:cubicBezTo>
                <a:lnTo>
                  <a:pt x="2292" y="2291"/>
                </a:lnTo>
                <a:close/>
                <a:moveTo>
                  <a:pt x="1739" y="3397"/>
                </a:moveTo>
                <a:cubicBezTo>
                  <a:pt x="2213" y="3397"/>
                  <a:pt x="2213" y="3397"/>
                  <a:pt x="2213" y="3397"/>
                </a:cubicBezTo>
                <a:cubicBezTo>
                  <a:pt x="2213" y="2923"/>
                  <a:pt x="2213" y="2923"/>
                  <a:pt x="2213" y="2923"/>
                </a:cubicBezTo>
                <a:cubicBezTo>
                  <a:pt x="1739" y="2923"/>
                  <a:pt x="1739" y="2923"/>
                  <a:pt x="1739" y="2923"/>
                </a:cubicBezTo>
                <a:lnTo>
                  <a:pt x="1739" y="3397"/>
                </a:lnTo>
                <a:close/>
                <a:moveTo>
                  <a:pt x="1739" y="2844"/>
                </a:moveTo>
                <a:cubicBezTo>
                  <a:pt x="2213" y="2844"/>
                  <a:pt x="2213" y="2844"/>
                  <a:pt x="2213" y="2844"/>
                </a:cubicBezTo>
                <a:cubicBezTo>
                  <a:pt x="2213" y="2370"/>
                  <a:pt x="2213" y="2370"/>
                  <a:pt x="2213" y="2370"/>
                </a:cubicBezTo>
                <a:cubicBezTo>
                  <a:pt x="1739" y="2370"/>
                  <a:pt x="1739" y="2370"/>
                  <a:pt x="1739" y="2370"/>
                </a:cubicBezTo>
                <a:lnTo>
                  <a:pt x="1739" y="2844"/>
                </a:lnTo>
                <a:close/>
                <a:moveTo>
                  <a:pt x="1739" y="2291"/>
                </a:moveTo>
                <a:cubicBezTo>
                  <a:pt x="2213" y="2291"/>
                  <a:pt x="2213" y="2291"/>
                  <a:pt x="2213" y="2291"/>
                </a:cubicBezTo>
                <a:cubicBezTo>
                  <a:pt x="2213" y="1812"/>
                  <a:pt x="2213" y="1812"/>
                  <a:pt x="2213" y="1812"/>
                </a:cubicBezTo>
                <a:cubicBezTo>
                  <a:pt x="1739" y="1812"/>
                  <a:pt x="1739" y="1812"/>
                  <a:pt x="1739" y="1812"/>
                </a:cubicBezTo>
                <a:lnTo>
                  <a:pt x="1739" y="2291"/>
                </a:lnTo>
                <a:close/>
                <a:moveTo>
                  <a:pt x="1186" y="3397"/>
                </a:moveTo>
                <a:cubicBezTo>
                  <a:pt x="1660" y="3397"/>
                  <a:pt x="1660" y="3397"/>
                  <a:pt x="1660" y="3397"/>
                </a:cubicBezTo>
                <a:cubicBezTo>
                  <a:pt x="1660" y="2923"/>
                  <a:pt x="1660" y="2923"/>
                  <a:pt x="1660" y="2923"/>
                </a:cubicBezTo>
                <a:cubicBezTo>
                  <a:pt x="1186" y="2923"/>
                  <a:pt x="1186" y="2923"/>
                  <a:pt x="1186" y="2923"/>
                </a:cubicBezTo>
                <a:lnTo>
                  <a:pt x="1186" y="3397"/>
                </a:lnTo>
                <a:close/>
                <a:moveTo>
                  <a:pt x="1186" y="2844"/>
                </a:moveTo>
                <a:cubicBezTo>
                  <a:pt x="1660" y="2844"/>
                  <a:pt x="1660" y="2844"/>
                  <a:pt x="1660" y="2844"/>
                </a:cubicBezTo>
                <a:cubicBezTo>
                  <a:pt x="1660" y="2370"/>
                  <a:pt x="1660" y="2370"/>
                  <a:pt x="1660" y="2370"/>
                </a:cubicBezTo>
                <a:cubicBezTo>
                  <a:pt x="1186" y="2370"/>
                  <a:pt x="1186" y="2370"/>
                  <a:pt x="1186" y="2370"/>
                </a:cubicBezTo>
                <a:lnTo>
                  <a:pt x="1186" y="2844"/>
                </a:lnTo>
                <a:close/>
                <a:moveTo>
                  <a:pt x="1186" y="2291"/>
                </a:moveTo>
                <a:cubicBezTo>
                  <a:pt x="1660" y="2291"/>
                  <a:pt x="1660" y="2291"/>
                  <a:pt x="1660" y="2291"/>
                </a:cubicBezTo>
                <a:cubicBezTo>
                  <a:pt x="1660" y="1812"/>
                  <a:pt x="1660" y="1812"/>
                  <a:pt x="1660" y="1812"/>
                </a:cubicBezTo>
                <a:cubicBezTo>
                  <a:pt x="1186" y="1812"/>
                  <a:pt x="1186" y="1812"/>
                  <a:pt x="1186" y="1812"/>
                </a:cubicBezTo>
                <a:lnTo>
                  <a:pt x="1186" y="2291"/>
                </a:lnTo>
                <a:close/>
                <a:moveTo>
                  <a:pt x="633" y="3397"/>
                </a:moveTo>
                <a:cubicBezTo>
                  <a:pt x="1107" y="3397"/>
                  <a:pt x="1107" y="3397"/>
                  <a:pt x="1107" y="3397"/>
                </a:cubicBezTo>
                <a:cubicBezTo>
                  <a:pt x="1107" y="2923"/>
                  <a:pt x="1107" y="2923"/>
                  <a:pt x="1107" y="2923"/>
                </a:cubicBezTo>
                <a:cubicBezTo>
                  <a:pt x="633" y="2923"/>
                  <a:pt x="633" y="2923"/>
                  <a:pt x="633" y="2923"/>
                </a:cubicBezTo>
                <a:lnTo>
                  <a:pt x="633" y="3397"/>
                </a:lnTo>
                <a:close/>
                <a:moveTo>
                  <a:pt x="633" y="2844"/>
                </a:moveTo>
                <a:cubicBezTo>
                  <a:pt x="1107" y="2844"/>
                  <a:pt x="1107" y="2844"/>
                  <a:pt x="1107" y="2844"/>
                </a:cubicBezTo>
                <a:cubicBezTo>
                  <a:pt x="1107" y="2370"/>
                  <a:pt x="1107" y="2370"/>
                  <a:pt x="1107" y="2370"/>
                </a:cubicBezTo>
                <a:cubicBezTo>
                  <a:pt x="633" y="2370"/>
                  <a:pt x="633" y="2370"/>
                  <a:pt x="633" y="2370"/>
                </a:cubicBezTo>
                <a:lnTo>
                  <a:pt x="633" y="2844"/>
                </a:lnTo>
                <a:close/>
                <a:moveTo>
                  <a:pt x="633" y="2291"/>
                </a:moveTo>
                <a:cubicBezTo>
                  <a:pt x="1107" y="2291"/>
                  <a:pt x="1107" y="2291"/>
                  <a:pt x="1107" y="2291"/>
                </a:cubicBezTo>
                <a:cubicBezTo>
                  <a:pt x="1107" y="1812"/>
                  <a:pt x="1107" y="1812"/>
                  <a:pt x="1107" y="1812"/>
                </a:cubicBezTo>
                <a:cubicBezTo>
                  <a:pt x="633" y="1812"/>
                  <a:pt x="633" y="1812"/>
                  <a:pt x="633" y="1812"/>
                </a:cubicBezTo>
                <a:lnTo>
                  <a:pt x="633" y="2291"/>
                </a:lnTo>
                <a:close/>
                <a:moveTo>
                  <a:pt x="0" y="711"/>
                </a:moveTo>
                <a:cubicBezTo>
                  <a:pt x="0" y="493"/>
                  <a:pt x="177" y="316"/>
                  <a:pt x="396" y="316"/>
                </a:cubicBezTo>
                <a:cubicBezTo>
                  <a:pt x="554" y="316"/>
                  <a:pt x="554" y="316"/>
                  <a:pt x="554" y="316"/>
                </a:cubicBezTo>
                <a:cubicBezTo>
                  <a:pt x="554" y="1106"/>
                  <a:pt x="554" y="1106"/>
                  <a:pt x="554" y="1106"/>
                </a:cubicBezTo>
                <a:cubicBezTo>
                  <a:pt x="870" y="1106"/>
                  <a:pt x="858" y="1106"/>
                  <a:pt x="1186" y="1106"/>
                </a:cubicBezTo>
                <a:cubicBezTo>
                  <a:pt x="1186" y="316"/>
                  <a:pt x="1186" y="316"/>
                  <a:pt x="1186" y="316"/>
                </a:cubicBezTo>
                <a:cubicBezTo>
                  <a:pt x="2766" y="316"/>
                  <a:pt x="2766" y="316"/>
                  <a:pt x="2766" y="316"/>
                </a:cubicBezTo>
                <a:cubicBezTo>
                  <a:pt x="2766" y="1106"/>
                  <a:pt x="2766" y="1106"/>
                  <a:pt x="2766" y="1106"/>
                </a:cubicBezTo>
                <a:cubicBezTo>
                  <a:pt x="3070" y="1106"/>
                  <a:pt x="3070" y="1106"/>
                  <a:pt x="3398" y="1106"/>
                </a:cubicBezTo>
                <a:cubicBezTo>
                  <a:pt x="3398" y="316"/>
                  <a:pt x="3398" y="316"/>
                  <a:pt x="3398" y="316"/>
                </a:cubicBezTo>
                <a:cubicBezTo>
                  <a:pt x="3556" y="316"/>
                  <a:pt x="3556" y="316"/>
                  <a:pt x="3556" y="316"/>
                </a:cubicBezTo>
                <a:cubicBezTo>
                  <a:pt x="3774" y="316"/>
                  <a:pt x="3951" y="493"/>
                  <a:pt x="3951" y="711"/>
                </a:cubicBezTo>
                <a:cubicBezTo>
                  <a:pt x="3951" y="1580"/>
                  <a:pt x="3951" y="1580"/>
                  <a:pt x="3951" y="1580"/>
                </a:cubicBezTo>
                <a:cubicBezTo>
                  <a:pt x="2260" y="1580"/>
                  <a:pt x="1897" y="1580"/>
                  <a:pt x="0" y="1580"/>
                </a:cubicBezTo>
                <a:lnTo>
                  <a:pt x="0" y="711"/>
                </a:lnTo>
                <a:close/>
                <a:moveTo>
                  <a:pt x="2845" y="237"/>
                </a:moveTo>
                <a:cubicBezTo>
                  <a:pt x="2845" y="106"/>
                  <a:pt x="2951" y="0"/>
                  <a:pt x="3082" y="0"/>
                </a:cubicBezTo>
                <a:cubicBezTo>
                  <a:pt x="3213" y="0"/>
                  <a:pt x="3319" y="106"/>
                  <a:pt x="3319" y="237"/>
                </a:cubicBezTo>
                <a:cubicBezTo>
                  <a:pt x="3319" y="1027"/>
                  <a:pt x="3319" y="1027"/>
                  <a:pt x="3319" y="1027"/>
                </a:cubicBezTo>
                <a:cubicBezTo>
                  <a:pt x="3319" y="1027"/>
                  <a:pt x="3138" y="1027"/>
                  <a:pt x="2845" y="1027"/>
                </a:cubicBezTo>
                <a:cubicBezTo>
                  <a:pt x="2845" y="891"/>
                  <a:pt x="2845" y="237"/>
                  <a:pt x="2845" y="237"/>
                </a:cubicBezTo>
                <a:close/>
                <a:moveTo>
                  <a:pt x="633" y="237"/>
                </a:moveTo>
                <a:cubicBezTo>
                  <a:pt x="633" y="106"/>
                  <a:pt x="739" y="0"/>
                  <a:pt x="870" y="0"/>
                </a:cubicBezTo>
                <a:cubicBezTo>
                  <a:pt x="1001" y="0"/>
                  <a:pt x="1107" y="106"/>
                  <a:pt x="1107" y="237"/>
                </a:cubicBezTo>
                <a:cubicBezTo>
                  <a:pt x="1107" y="1027"/>
                  <a:pt x="1107" y="1027"/>
                  <a:pt x="1107" y="1027"/>
                </a:cubicBezTo>
                <a:cubicBezTo>
                  <a:pt x="1107" y="1027"/>
                  <a:pt x="847" y="1027"/>
                  <a:pt x="633" y="1027"/>
                </a:cubicBezTo>
                <a:cubicBezTo>
                  <a:pt x="633" y="1072"/>
                  <a:pt x="633" y="237"/>
                  <a:pt x="633" y="23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560852" y="2746833"/>
            <a:ext cx="3657600" cy="398780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学历：本科</a:t>
            </a:r>
            <a:endParaRPr lang="zh-CN" altLang="en-US" sz="2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sp>
        <p:nvSpPr>
          <p:cNvPr id="29" name="学士帽"/>
          <p:cNvSpPr/>
          <p:nvPr/>
        </p:nvSpPr>
        <p:spPr bwMode="auto">
          <a:xfrm>
            <a:off x="5932836" y="2753181"/>
            <a:ext cx="483870" cy="360045"/>
          </a:xfrm>
          <a:custGeom>
            <a:avLst/>
            <a:gdLst>
              <a:gd name="T0" fmla="*/ 1905000 w 6649"/>
              <a:gd name="T1" fmla="*/ 302090 h 3908"/>
              <a:gd name="T2" fmla="*/ 952357 w 6649"/>
              <a:gd name="T3" fmla="*/ 0 h 3908"/>
              <a:gd name="T4" fmla="*/ 0 w 6649"/>
              <a:gd name="T5" fmla="*/ 302090 h 3908"/>
              <a:gd name="T6" fmla="*/ 488785 w 6649"/>
              <a:gd name="T7" fmla="*/ 456861 h 3908"/>
              <a:gd name="T8" fmla="*/ 400540 w 6649"/>
              <a:gd name="T9" fmla="*/ 923753 h 3908"/>
              <a:gd name="T10" fmla="*/ 952357 w 6649"/>
              <a:gd name="T11" fmla="*/ 1120083 h 3908"/>
              <a:gd name="T12" fmla="*/ 1504460 w 6649"/>
              <a:gd name="T13" fmla="*/ 923753 h 3908"/>
              <a:gd name="T14" fmla="*/ 1416215 w 6649"/>
              <a:gd name="T15" fmla="*/ 456861 h 3908"/>
              <a:gd name="T16" fmla="*/ 1905000 w 6649"/>
              <a:gd name="T17" fmla="*/ 302090 h 39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9" h="3908">
                <a:moveTo>
                  <a:pt x="6649" y="1054"/>
                </a:moveTo>
                <a:lnTo>
                  <a:pt x="3324" y="0"/>
                </a:lnTo>
                <a:lnTo>
                  <a:pt x="0" y="1054"/>
                </a:lnTo>
                <a:lnTo>
                  <a:pt x="1706" y="1594"/>
                </a:lnTo>
                <a:lnTo>
                  <a:pt x="1398" y="3223"/>
                </a:lnTo>
                <a:lnTo>
                  <a:pt x="3324" y="3908"/>
                </a:lnTo>
                <a:lnTo>
                  <a:pt x="5251" y="3223"/>
                </a:lnTo>
                <a:lnTo>
                  <a:pt x="4943" y="1594"/>
                </a:lnTo>
                <a:lnTo>
                  <a:pt x="6649" y="1054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560852" y="2027696"/>
            <a:ext cx="3205480" cy="398780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籍贯：湖北武汉</a:t>
            </a:r>
            <a:endParaRPr lang="zh-CN" altLang="en-US" sz="2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sp>
        <p:nvSpPr>
          <p:cNvPr id="31" name="定位"/>
          <p:cNvSpPr/>
          <p:nvPr/>
        </p:nvSpPr>
        <p:spPr>
          <a:xfrm>
            <a:off x="6048724" y="2004198"/>
            <a:ext cx="252095" cy="431800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560852" y="3465971"/>
            <a:ext cx="4126198" cy="398780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学校：天津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美术学院建筑学系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sp>
        <p:nvSpPr>
          <p:cNvPr id="33" name="房子"/>
          <p:cNvSpPr/>
          <p:nvPr/>
        </p:nvSpPr>
        <p:spPr bwMode="auto">
          <a:xfrm>
            <a:off x="5979826" y="3430409"/>
            <a:ext cx="389890" cy="389890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805836" y="1812745"/>
            <a:ext cx="5292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5805836" y="2529660"/>
            <a:ext cx="5292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5805836" y="3246575"/>
            <a:ext cx="5292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5805836" y="3963490"/>
            <a:ext cx="5292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5805836" y="4680405"/>
            <a:ext cx="5292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805836" y="5397320"/>
            <a:ext cx="5292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7" r="6684"/>
          <a:stretch>
            <a:fillRect/>
          </a:stretch>
        </p:blipFill>
        <p:spPr>
          <a:xfrm>
            <a:off x="957129" y="1530237"/>
            <a:ext cx="4126197" cy="4145862"/>
          </a:xfrm>
          <a:prstGeom prst="ellipse">
            <a:avLst/>
          </a:prstGeom>
          <a:ln w="190500" cap="rnd">
            <a:solidFill>
              <a:srgbClr val="DDD1AC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平行四边形 18"/>
          <p:cNvSpPr/>
          <p:nvPr/>
        </p:nvSpPr>
        <p:spPr>
          <a:xfrm>
            <a:off x="7525" y="160772"/>
            <a:ext cx="1861381" cy="513256"/>
          </a:xfrm>
          <a:prstGeom prst="parallelogram">
            <a:avLst>
              <a:gd name="adj" fmla="val 45429"/>
            </a:avLst>
          </a:prstGeom>
          <a:solidFill>
            <a:srgbClr val="D18D3B"/>
          </a:solidFill>
          <a:ln w="15875">
            <a:noFill/>
          </a:ln>
          <a:effectLst>
            <a:outerShdw blurRad="152400" dist="88900" dir="2700000" algn="tl" rotWithShape="0">
              <a:prstClr val="black">
                <a:alpha val="5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190031" y="251800"/>
            <a:ext cx="1584000" cy="369332"/>
          </a:xfrm>
          <a:prstGeom prst="parallelogram">
            <a:avLst>
              <a:gd name="adj" fmla="val 45429"/>
            </a:avLst>
          </a:prstGeom>
          <a:solidFill>
            <a:srgbClr val="DEAE72"/>
          </a:solidFill>
          <a:ln>
            <a:solidFill>
              <a:srgbClr val="DEA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4662050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平行四边形 14"/>
          <p:cNvSpPr/>
          <p:nvPr/>
        </p:nvSpPr>
        <p:spPr>
          <a:xfrm>
            <a:off x="6134069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平行四边形 15"/>
          <p:cNvSpPr/>
          <p:nvPr/>
        </p:nvSpPr>
        <p:spPr>
          <a:xfrm>
            <a:off x="7606088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平行四边形 16"/>
          <p:cNvSpPr/>
          <p:nvPr/>
        </p:nvSpPr>
        <p:spPr>
          <a:xfrm>
            <a:off x="9078107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平行四边形 1"/>
          <p:cNvSpPr/>
          <p:nvPr/>
        </p:nvSpPr>
        <p:spPr>
          <a:xfrm>
            <a:off x="1718012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73215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基本信息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18866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教育背景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64517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工作经历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10168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项目经历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55819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工作技能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01470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获奖情况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19108" y="204314"/>
            <a:ext cx="1963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60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个人简历</a:t>
            </a:r>
            <a:endParaRPr kumimoji="0" lang="zh-CN" altLang="en-US" sz="2000" b="0" i="0" u="none" strike="noStrike" kern="1200" cap="none" spc="60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747119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自我评价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10550126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45443" y="1118155"/>
            <a:ext cx="3949698" cy="5111283"/>
          </a:xfrm>
          <a:prstGeom prst="rect">
            <a:avLst/>
          </a:prstGeom>
          <a:noFill/>
          <a:ln>
            <a:solidFill>
              <a:srgbClr val="DEA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40" name="直接连接符 39"/>
          <p:cNvCxnSpPr/>
          <p:nvPr/>
        </p:nvCxnSpPr>
        <p:spPr>
          <a:xfrm>
            <a:off x="9542448" y="1728794"/>
            <a:ext cx="0" cy="5111282"/>
          </a:xfrm>
          <a:prstGeom prst="line">
            <a:avLst/>
          </a:prstGeom>
          <a:ln>
            <a:solidFill>
              <a:srgbClr val="DEAE7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9377348" y="1708151"/>
            <a:ext cx="330200" cy="330200"/>
          </a:xfrm>
          <a:prstGeom prst="ellipse">
            <a:avLst/>
          </a:prstGeom>
          <a:solidFill>
            <a:srgbClr val="DE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9377348" y="3438292"/>
            <a:ext cx="330200" cy="330200"/>
          </a:xfrm>
          <a:prstGeom prst="ellipse">
            <a:avLst/>
          </a:prstGeom>
          <a:solidFill>
            <a:srgbClr val="DE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9377348" y="5168433"/>
            <a:ext cx="330200" cy="330200"/>
          </a:xfrm>
          <a:prstGeom prst="ellipse">
            <a:avLst/>
          </a:prstGeom>
          <a:solidFill>
            <a:srgbClr val="DE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文本框 22"/>
          <p:cNvSpPr txBox="1"/>
          <p:nvPr/>
        </p:nvSpPr>
        <p:spPr>
          <a:xfrm flipH="1">
            <a:off x="5553058" y="1889035"/>
            <a:ext cx="3683603" cy="58894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本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模板精心设计，模板所有素材均可自由编辑替换</a:t>
            </a: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移动。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 flipH="1">
            <a:off x="9872647" y="1727581"/>
            <a:ext cx="1882883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2008.9-2011.7</a:t>
            </a:r>
            <a:endParaRPr lang="en-US" altLang="zh-CN" sz="2000">
              <a:solidFill>
                <a:schemeClr val="bg1"/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 flipH="1">
            <a:off x="9872646" y="3444818"/>
            <a:ext cx="1882883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2011.9-2015.7</a:t>
            </a:r>
            <a:endParaRPr lang="en-US" altLang="zh-CN" sz="2000">
              <a:solidFill>
                <a:schemeClr val="bg1"/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 flipH="1">
            <a:off x="9872645" y="5162054"/>
            <a:ext cx="1882883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2015.9-2018.7</a:t>
            </a:r>
            <a:endParaRPr lang="en-US" altLang="zh-CN" sz="2000">
              <a:solidFill>
                <a:schemeClr val="bg1"/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69" name="文本框 22"/>
          <p:cNvSpPr txBox="1"/>
          <p:nvPr/>
        </p:nvSpPr>
        <p:spPr>
          <a:xfrm flipH="1">
            <a:off x="5553058" y="3606271"/>
            <a:ext cx="3683603" cy="58894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本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模板精心设计，模板所有素材均可自由编辑替换</a:t>
            </a: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移动。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70" name="文本框 22"/>
          <p:cNvSpPr txBox="1"/>
          <p:nvPr/>
        </p:nvSpPr>
        <p:spPr>
          <a:xfrm flipH="1">
            <a:off x="5553058" y="5323507"/>
            <a:ext cx="3683603" cy="58894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本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模板精心设计，模板所有素材均可自由编辑替换</a:t>
            </a: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移动。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71" name="TextBox 25"/>
          <p:cNvSpPr txBox="1"/>
          <p:nvPr/>
        </p:nvSpPr>
        <p:spPr>
          <a:xfrm>
            <a:off x="956258" y="2350741"/>
            <a:ext cx="3256284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宋体" panose="02010600030101010101" pitchFamily="2" charset="-122"/>
              </a:rPr>
              <a:t>单击此处添加本简要内容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72" name="TextBox 25"/>
          <p:cNvSpPr txBox="1"/>
          <p:nvPr/>
        </p:nvSpPr>
        <p:spPr>
          <a:xfrm>
            <a:off x="956258" y="1796914"/>
            <a:ext cx="33578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3" name="TextBox 25"/>
          <p:cNvSpPr txBox="1"/>
          <p:nvPr/>
        </p:nvSpPr>
        <p:spPr>
          <a:xfrm>
            <a:off x="956258" y="3509321"/>
            <a:ext cx="3256284" cy="19009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请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 flipH="1">
            <a:off x="5553058" y="1504526"/>
            <a:ext cx="2930952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bg1"/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 flipH="1">
            <a:off x="5553058" y="3206293"/>
            <a:ext cx="2930952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bg1"/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76" name="文本框 75"/>
          <p:cNvSpPr txBox="1"/>
          <p:nvPr/>
        </p:nvSpPr>
        <p:spPr>
          <a:xfrm flipH="1">
            <a:off x="5553058" y="4889675"/>
            <a:ext cx="2930952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bg1"/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956258" y="2183507"/>
            <a:ext cx="3240000" cy="126316"/>
          </a:xfrm>
          <a:prstGeom prst="rect">
            <a:avLst/>
          </a:prstGeom>
          <a:solidFill>
            <a:srgbClr val="DE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平行四边形 18"/>
          <p:cNvSpPr/>
          <p:nvPr/>
        </p:nvSpPr>
        <p:spPr>
          <a:xfrm>
            <a:off x="7525" y="160772"/>
            <a:ext cx="1861381" cy="513256"/>
          </a:xfrm>
          <a:prstGeom prst="parallelogram">
            <a:avLst>
              <a:gd name="adj" fmla="val 45429"/>
            </a:avLst>
          </a:prstGeom>
          <a:solidFill>
            <a:srgbClr val="D18D3B"/>
          </a:solidFill>
          <a:ln w="15875">
            <a:noFill/>
          </a:ln>
          <a:effectLst>
            <a:outerShdw blurRad="152400" dist="88900" dir="2700000" algn="tl" rotWithShape="0">
              <a:prstClr val="black">
                <a:alpha val="5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190031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4662050" y="251800"/>
            <a:ext cx="1584000" cy="369332"/>
          </a:xfrm>
          <a:prstGeom prst="parallelogram">
            <a:avLst>
              <a:gd name="adj" fmla="val 45429"/>
            </a:avLst>
          </a:prstGeom>
          <a:solidFill>
            <a:srgbClr val="DEAE72"/>
          </a:solidFill>
          <a:ln>
            <a:solidFill>
              <a:srgbClr val="DEA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平行四边形 14"/>
          <p:cNvSpPr/>
          <p:nvPr/>
        </p:nvSpPr>
        <p:spPr>
          <a:xfrm>
            <a:off x="6134069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平行四边形 15"/>
          <p:cNvSpPr/>
          <p:nvPr/>
        </p:nvSpPr>
        <p:spPr>
          <a:xfrm>
            <a:off x="7606088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平行四边形 16"/>
          <p:cNvSpPr/>
          <p:nvPr/>
        </p:nvSpPr>
        <p:spPr>
          <a:xfrm>
            <a:off x="9078107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平行四边形 1"/>
          <p:cNvSpPr/>
          <p:nvPr/>
        </p:nvSpPr>
        <p:spPr>
          <a:xfrm>
            <a:off x="1718012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73215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基本信息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18866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教育背景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64517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工作经历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10168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项目经历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55819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工作技能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01470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获奖情况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19108" y="204314"/>
            <a:ext cx="1963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60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个人简历</a:t>
            </a:r>
            <a:endParaRPr kumimoji="0" lang="zh-CN" altLang="en-US" sz="2000" b="0" i="0" u="none" strike="noStrike" kern="1200" cap="none" spc="60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747119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自我评价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10550126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任意多边形 11"/>
          <p:cNvSpPr/>
          <p:nvPr/>
        </p:nvSpPr>
        <p:spPr>
          <a:xfrm>
            <a:off x="0" y="1228725"/>
            <a:ext cx="10391563" cy="3848280"/>
          </a:xfrm>
          <a:custGeom>
            <a:avLst/>
            <a:gdLst>
              <a:gd name="connsiteX0" fmla="*/ 0 w 16624"/>
              <a:gd name="connsiteY0" fmla="*/ 0 h 6511"/>
              <a:gd name="connsiteX1" fmla="*/ 2760 w 16624"/>
              <a:gd name="connsiteY1" fmla="*/ 3299 h 6511"/>
              <a:gd name="connsiteX2" fmla="*/ 8526 w 16624"/>
              <a:gd name="connsiteY2" fmla="*/ 2216 h 6511"/>
              <a:gd name="connsiteX3" fmla="*/ 12219 w 16624"/>
              <a:gd name="connsiteY3" fmla="*/ 4503 h 6511"/>
              <a:gd name="connsiteX4" fmla="*/ 14409 w 16624"/>
              <a:gd name="connsiteY4" fmla="*/ 5273 h 6511"/>
              <a:gd name="connsiteX5" fmla="*/ 16624 w 16624"/>
              <a:gd name="connsiteY5" fmla="*/ 6511 h 6511"/>
              <a:gd name="connsiteX0-1" fmla="*/ 0 w 9844"/>
              <a:gd name="connsiteY0-2" fmla="*/ 0 h 8986"/>
              <a:gd name="connsiteX1-3" fmla="*/ 1660 w 9844"/>
              <a:gd name="connsiteY1-4" fmla="*/ 5067 h 8986"/>
              <a:gd name="connsiteX2-5" fmla="*/ 5129 w 9844"/>
              <a:gd name="connsiteY2-6" fmla="*/ 3403 h 8986"/>
              <a:gd name="connsiteX3-7" fmla="*/ 7350 w 9844"/>
              <a:gd name="connsiteY3-8" fmla="*/ 6916 h 8986"/>
              <a:gd name="connsiteX4-9" fmla="*/ 8668 w 9844"/>
              <a:gd name="connsiteY4-10" fmla="*/ 8099 h 8986"/>
              <a:gd name="connsiteX5-11" fmla="*/ 9844 w 9844"/>
              <a:gd name="connsiteY5-12" fmla="*/ 8986 h 8986"/>
              <a:gd name="connsiteX0-13" fmla="*/ 0 w 9804"/>
              <a:gd name="connsiteY0-14" fmla="*/ 0 h 10171"/>
              <a:gd name="connsiteX1-15" fmla="*/ 1490 w 9804"/>
              <a:gd name="connsiteY1-16" fmla="*/ 5810 h 10171"/>
              <a:gd name="connsiteX2-17" fmla="*/ 5014 w 9804"/>
              <a:gd name="connsiteY2-18" fmla="*/ 3958 h 10171"/>
              <a:gd name="connsiteX3-19" fmla="*/ 7270 w 9804"/>
              <a:gd name="connsiteY3-20" fmla="*/ 7867 h 10171"/>
              <a:gd name="connsiteX4-21" fmla="*/ 8609 w 9804"/>
              <a:gd name="connsiteY4-22" fmla="*/ 9184 h 10171"/>
              <a:gd name="connsiteX5-23" fmla="*/ 9804 w 9804"/>
              <a:gd name="connsiteY5-24" fmla="*/ 10171 h 10171"/>
              <a:gd name="connsiteX0-25" fmla="*/ 0 w 10000"/>
              <a:gd name="connsiteY0-26" fmla="*/ 0 h 10000"/>
              <a:gd name="connsiteX1-27" fmla="*/ 1520 w 10000"/>
              <a:gd name="connsiteY1-28" fmla="*/ 5712 h 10000"/>
              <a:gd name="connsiteX2-29" fmla="*/ 5114 w 10000"/>
              <a:gd name="connsiteY2-30" fmla="*/ 3891 h 10000"/>
              <a:gd name="connsiteX3-31" fmla="*/ 7415 w 10000"/>
              <a:gd name="connsiteY3-32" fmla="*/ 7735 h 10000"/>
              <a:gd name="connsiteX4-33" fmla="*/ 8831 w 10000"/>
              <a:gd name="connsiteY4-34" fmla="*/ 7988 h 10000"/>
              <a:gd name="connsiteX5-35" fmla="*/ 10000 w 10000"/>
              <a:gd name="connsiteY5-36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102" y="855"/>
                  <a:pt x="667" y="5063"/>
                  <a:pt x="1520" y="5712"/>
                </a:cubicBezTo>
                <a:cubicBezTo>
                  <a:pt x="2373" y="6361"/>
                  <a:pt x="3977" y="2956"/>
                  <a:pt x="5114" y="3891"/>
                </a:cubicBezTo>
                <a:cubicBezTo>
                  <a:pt x="6253" y="4828"/>
                  <a:pt x="6796" y="7052"/>
                  <a:pt x="7415" y="7735"/>
                </a:cubicBezTo>
                <a:cubicBezTo>
                  <a:pt x="8035" y="8418"/>
                  <a:pt x="8133" y="8227"/>
                  <a:pt x="8831" y="7988"/>
                </a:cubicBezTo>
                <a:cubicBezTo>
                  <a:pt x="9454" y="7947"/>
                  <a:pt x="9955" y="9972"/>
                  <a:pt x="10000" y="10000"/>
                </a:cubicBezTo>
              </a:path>
            </a:pathLst>
          </a:custGeom>
          <a:noFill/>
          <a:ln w="41275">
            <a:solidFill>
              <a:srgbClr val="F2DFB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737870" y="2854007"/>
            <a:ext cx="655320" cy="655320"/>
          </a:xfrm>
          <a:prstGeom prst="ellipse">
            <a:avLst/>
          </a:prstGeom>
          <a:solidFill>
            <a:srgbClr val="DEAE7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201285" y="2395537"/>
            <a:ext cx="655320" cy="655320"/>
          </a:xfrm>
          <a:prstGeom prst="ellipse">
            <a:avLst/>
          </a:prstGeom>
          <a:solidFill>
            <a:srgbClr val="DEAE7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896734" y="3444561"/>
            <a:ext cx="655320" cy="655320"/>
          </a:xfrm>
          <a:prstGeom prst="ellipse">
            <a:avLst/>
          </a:prstGeom>
          <a:solidFill>
            <a:srgbClr val="DEAE7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8695055" y="4064676"/>
            <a:ext cx="655320" cy="655320"/>
          </a:xfrm>
          <a:prstGeom prst="ellipse">
            <a:avLst/>
          </a:prstGeom>
          <a:solidFill>
            <a:srgbClr val="DEAE7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3134676" y="2711764"/>
            <a:ext cx="655320" cy="655320"/>
          </a:xfrm>
          <a:prstGeom prst="ellipse">
            <a:avLst/>
          </a:prstGeom>
          <a:solidFill>
            <a:srgbClr val="DEAE7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8" name="文本框 20"/>
          <p:cNvSpPr txBox="1"/>
          <p:nvPr/>
        </p:nvSpPr>
        <p:spPr>
          <a:xfrm flipH="1">
            <a:off x="486410" y="3774159"/>
            <a:ext cx="2012950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单击键入标题 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9" name="文本框 22"/>
          <p:cNvSpPr txBox="1"/>
          <p:nvPr/>
        </p:nvSpPr>
        <p:spPr>
          <a:xfrm flipH="1">
            <a:off x="487679" y="4181514"/>
            <a:ext cx="2154555" cy="112646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50" name="文本框 20"/>
          <p:cNvSpPr txBox="1"/>
          <p:nvPr/>
        </p:nvSpPr>
        <p:spPr>
          <a:xfrm flipH="1">
            <a:off x="2715260" y="1169773"/>
            <a:ext cx="2012950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单击键入标题 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1" name="文本框 22"/>
          <p:cNvSpPr txBox="1"/>
          <p:nvPr/>
        </p:nvSpPr>
        <p:spPr>
          <a:xfrm flipH="1">
            <a:off x="2716529" y="1577128"/>
            <a:ext cx="2154555" cy="112646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52" name="文本框 20"/>
          <p:cNvSpPr txBox="1"/>
          <p:nvPr/>
        </p:nvSpPr>
        <p:spPr>
          <a:xfrm flipH="1">
            <a:off x="4271645" y="3394392"/>
            <a:ext cx="2012950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单击键入标题 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3" name="文本框 22"/>
          <p:cNvSpPr txBox="1"/>
          <p:nvPr/>
        </p:nvSpPr>
        <p:spPr>
          <a:xfrm flipH="1">
            <a:off x="4272914" y="3801747"/>
            <a:ext cx="2154555" cy="112646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54" name="文本框 20"/>
          <p:cNvSpPr txBox="1"/>
          <p:nvPr/>
        </p:nvSpPr>
        <p:spPr>
          <a:xfrm flipH="1">
            <a:off x="7536815" y="1851220"/>
            <a:ext cx="2012950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单击键入标题 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 flipH="1">
            <a:off x="7538084" y="2258575"/>
            <a:ext cx="2154555" cy="112646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 flipH="1">
            <a:off x="7679690" y="4770796"/>
            <a:ext cx="2012950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单击键入标题 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 flipH="1">
            <a:off x="7680959" y="5178151"/>
            <a:ext cx="2154555" cy="112646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58" name="放大镜"/>
          <p:cNvSpPr/>
          <p:nvPr/>
        </p:nvSpPr>
        <p:spPr>
          <a:xfrm>
            <a:off x="5342255" y="2516822"/>
            <a:ext cx="374015" cy="393065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9" name="公文包"/>
          <p:cNvSpPr/>
          <p:nvPr/>
        </p:nvSpPr>
        <p:spPr>
          <a:xfrm>
            <a:off x="3258501" y="2753674"/>
            <a:ext cx="407670" cy="414655"/>
          </a:xfrm>
          <a:custGeom>
            <a:avLst/>
            <a:gdLst>
              <a:gd name="connsiteX0" fmla="*/ 3261356 w 3261356"/>
              <a:gd name="connsiteY0" fmla="*/ 1385789 h 2766950"/>
              <a:gd name="connsiteX1" fmla="*/ 3261356 w 3261356"/>
              <a:gd name="connsiteY1" fmla="*/ 2634211 h 2766950"/>
              <a:gd name="connsiteX2" fmla="*/ 3259675 w 3261356"/>
              <a:gd name="connsiteY2" fmla="*/ 2649333 h 2766950"/>
              <a:gd name="connsiteX3" fmla="*/ 3256313 w 3261356"/>
              <a:gd name="connsiteY3" fmla="*/ 2662775 h 2766950"/>
              <a:gd name="connsiteX4" fmla="*/ 3252951 w 3261356"/>
              <a:gd name="connsiteY4" fmla="*/ 2674537 h 2766950"/>
              <a:gd name="connsiteX5" fmla="*/ 3244545 w 3261356"/>
              <a:gd name="connsiteY5" fmla="*/ 2686298 h 2766950"/>
              <a:gd name="connsiteX6" fmla="*/ 3237821 w 3261356"/>
              <a:gd name="connsiteY6" fmla="*/ 2698060 h 2766950"/>
              <a:gd name="connsiteX7" fmla="*/ 3229415 w 3261356"/>
              <a:gd name="connsiteY7" fmla="*/ 2709822 h 2766950"/>
              <a:gd name="connsiteX8" fmla="*/ 3217647 w 3261356"/>
              <a:gd name="connsiteY8" fmla="*/ 2719903 h 2766950"/>
              <a:gd name="connsiteX9" fmla="*/ 3202517 w 3261356"/>
              <a:gd name="connsiteY9" fmla="*/ 2729985 h 2766950"/>
              <a:gd name="connsiteX10" fmla="*/ 3175619 w 3261356"/>
              <a:gd name="connsiteY10" fmla="*/ 2746787 h 2766950"/>
              <a:gd name="connsiteX11" fmla="*/ 3141997 w 3261356"/>
              <a:gd name="connsiteY11" fmla="*/ 2758549 h 2766950"/>
              <a:gd name="connsiteX12" fmla="*/ 3105013 w 3261356"/>
              <a:gd name="connsiteY12" fmla="*/ 2765270 h 2766950"/>
              <a:gd name="connsiteX13" fmla="*/ 3066347 w 3261356"/>
              <a:gd name="connsiteY13" fmla="*/ 2766950 h 2766950"/>
              <a:gd name="connsiteX14" fmla="*/ 196690 w 3261356"/>
              <a:gd name="connsiteY14" fmla="*/ 2766950 h 2766950"/>
              <a:gd name="connsiteX15" fmla="*/ 158024 w 3261356"/>
              <a:gd name="connsiteY15" fmla="*/ 2765270 h 2766950"/>
              <a:gd name="connsiteX16" fmla="*/ 121040 w 3261356"/>
              <a:gd name="connsiteY16" fmla="*/ 2758549 h 2766950"/>
              <a:gd name="connsiteX17" fmla="*/ 87418 w 3261356"/>
              <a:gd name="connsiteY17" fmla="*/ 2746787 h 2766950"/>
              <a:gd name="connsiteX18" fmla="*/ 57158 w 3261356"/>
              <a:gd name="connsiteY18" fmla="*/ 2729985 h 2766950"/>
              <a:gd name="connsiteX19" fmla="*/ 47071 w 3261356"/>
              <a:gd name="connsiteY19" fmla="*/ 2719903 h 2766950"/>
              <a:gd name="connsiteX20" fmla="*/ 35303 w 3261356"/>
              <a:gd name="connsiteY20" fmla="*/ 2709822 h 2766950"/>
              <a:gd name="connsiteX21" fmla="*/ 25217 w 3261356"/>
              <a:gd name="connsiteY21" fmla="*/ 2698060 h 2766950"/>
              <a:gd name="connsiteX22" fmla="*/ 16811 w 3261356"/>
              <a:gd name="connsiteY22" fmla="*/ 2686298 h 2766950"/>
              <a:gd name="connsiteX23" fmla="*/ 8405 w 3261356"/>
              <a:gd name="connsiteY23" fmla="*/ 2674537 h 2766950"/>
              <a:gd name="connsiteX24" fmla="*/ 5043 w 3261356"/>
              <a:gd name="connsiteY24" fmla="*/ 2662775 h 2766950"/>
              <a:gd name="connsiteX25" fmla="*/ 1681 w 3261356"/>
              <a:gd name="connsiteY25" fmla="*/ 2649333 h 2766950"/>
              <a:gd name="connsiteX26" fmla="*/ 0 w 3261356"/>
              <a:gd name="connsiteY26" fmla="*/ 2634211 h 2766950"/>
              <a:gd name="connsiteX27" fmla="*/ 0 w 3261356"/>
              <a:gd name="connsiteY27" fmla="*/ 1389150 h 2766950"/>
              <a:gd name="connsiteX28" fmla="*/ 196690 w 3261356"/>
              <a:gd name="connsiteY28" fmla="*/ 1441237 h 2766950"/>
              <a:gd name="connsiteX29" fmla="*/ 406829 w 3261356"/>
              <a:gd name="connsiteY29" fmla="*/ 1495005 h 2766950"/>
              <a:gd name="connsiteX30" fmla="*/ 660677 w 3261356"/>
              <a:gd name="connsiteY30" fmla="*/ 1555494 h 2766950"/>
              <a:gd name="connsiteX31" fmla="*/ 795165 w 3261356"/>
              <a:gd name="connsiteY31" fmla="*/ 1589099 h 2766950"/>
              <a:gd name="connsiteX32" fmla="*/ 933017 w 3261356"/>
              <a:gd name="connsiteY32" fmla="*/ 1619343 h 2766950"/>
              <a:gd name="connsiteX33" fmla="*/ 1067506 w 3261356"/>
              <a:gd name="connsiteY33" fmla="*/ 1646227 h 2766950"/>
              <a:gd name="connsiteX34" fmla="*/ 1200314 w 3261356"/>
              <a:gd name="connsiteY34" fmla="*/ 1671431 h 2766950"/>
              <a:gd name="connsiteX35" fmla="*/ 1326397 w 3261356"/>
              <a:gd name="connsiteY35" fmla="*/ 1693274 h 2766950"/>
              <a:gd name="connsiteX36" fmla="*/ 1442394 w 3261356"/>
              <a:gd name="connsiteY36" fmla="*/ 1708396 h 2766950"/>
              <a:gd name="connsiteX37" fmla="*/ 1544942 w 3261356"/>
              <a:gd name="connsiteY37" fmla="*/ 1720158 h 2766950"/>
              <a:gd name="connsiteX38" fmla="*/ 1588650 w 3261356"/>
              <a:gd name="connsiteY38" fmla="*/ 1723518 h 2766950"/>
              <a:gd name="connsiteX39" fmla="*/ 1630678 w 3261356"/>
              <a:gd name="connsiteY39" fmla="*/ 1725199 h 2766950"/>
              <a:gd name="connsiteX40" fmla="*/ 1672706 w 3261356"/>
              <a:gd name="connsiteY40" fmla="*/ 1723518 h 2766950"/>
              <a:gd name="connsiteX41" fmla="*/ 1719777 w 3261356"/>
              <a:gd name="connsiteY41" fmla="*/ 1720158 h 2766950"/>
              <a:gd name="connsiteX42" fmla="*/ 1820644 w 3261356"/>
              <a:gd name="connsiteY42" fmla="*/ 1708396 h 2766950"/>
              <a:gd name="connsiteX43" fmla="*/ 1934959 w 3261356"/>
              <a:gd name="connsiteY43" fmla="*/ 1693274 h 2766950"/>
              <a:gd name="connsiteX44" fmla="*/ 2061043 w 3261356"/>
              <a:gd name="connsiteY44" fmla="*/ 1671431 h 2766950"/>
              <a:gd name="connsiteX45" fmla="*/ 2193850 w 3261356"/>
              <a:gd name="connsiteY45" fmla="*/ 1646227 h 2766950"/>
              <a:gd name="connsiteX46" fmla="*/ 2330020 w 3261356"/>
              <a:gd name="connsiteY46" fmla="*/ 1615983 h 2766950"/>
              <a:gd name="connsiteX47" fmla="*/ 2466190 w 3261356"/>
              <a:gd name="connsiteY47" fmla="*/ 1585738 h 2766950"/>
              <a:gd name="connsiteX48" fmla="*/ 2602360 w 3261356"/>
              <a:gd name="connsiteY48" fmla="*/ 1553814 h 2766950"/>
              <a:gd name="connsiteX49" fmla="*/ 2854527 w 3261356"/>
              <a:gd name="connsiteY49" fmla="*/ 1493325 h 2766950"/>
              <a:gd name="connsiteX50" fmla="*/ 3066347 w 3261356"/>
              <a:gd name="connsiteY50" fmla="*/ 1437877 h 2766950"/>
              <a:gd name="connsiteX51" fmla="*/ 1508607 w 3261356"/>
              <a:gd name="connsiteY51" fmla="*/ 1206475 h 2766950"/>
              <a:gd name="connsiteX52" fmla="*/ 1417230 w 3261356"/>
              <a:gd name="connsiteY52" fmla="*/ 1297852 h 2766950"/>
              <a:gd name="connsiteX53" fmla="*/ 1417230 w 3261356"/>
              <a:gd name="connsiteY53" fmla="*/ 1314415 h 2766950"/>
              <a:gd name="connsiteX54" fmla="*/ 1508607 w 3261356"/>
              <a:gd name="connsiteY54" fmla="*/ 1405791 h 2766950"/>
              <a:gd name="connsiteX55" fmla="*/ 1752750 w 3261356"/>
              <a:gd name="connsiteY55" fmla="*/ 1405791 h 2766950"/>
              <a:gd name="connsiteX56" fmla="*/ 1844126 w 3261356"/>
              <a:gd name="connsiteY56" fmla="*/ 1314415 h 2766950"/>
              <a:gd name="connsiteX57" fmla="*/ 1844126 w 3261356"/>
              <a:gd name="connsiteY57" fmla="*/ 1297852 h 2766950"/>
              <a:gd name="connsiteX58" fmla="*/ 1752750 w 3261356"/>
              <a:gd name="connsiteY58" fmla="*/ 1206475 h 2766950"/>
              <a:gd name="connsiteX59" fmla="*/ 1630678 w 3261356"/>
              <a:gd name="connsiteY59" fmla="*/ 174304 h 2766950"/>
              <a:gd name="connsiteX60" fmla="*/ 1114624 w 3261356"/>
              <a:gd name="connsiteY60" fmla="*/ 469036 h 2766950"/>
              <a:gd name="connsiteX61" fmla="*/ 1111230 w 3261356"/>
              <a:gd name="connsiteY61" fmla="*/ 492633 h 2766950"/>
              <a:gd name="connsiteX62" fmla="*/ 2150126 w 3261356"/>
              <a:gd name="connsiteY62" fmla="*/ 492633 h 2766950"/>
              <a:gd name="connsiteX63" fmla="*/ 2146731 w 3261356"/>
              <a:gd name="connsiteY63" fmla="*/ 469036 h 2766950"/>
              <a:gd name="connsiteX64" fmla="*/ 1630678 w 3261356"/>
              <a:gd name="connsiteY64" fmla="*/ 174304 h 2766950"/>
              <a:gd name="connsiteX65" fmla="*/ 1630678 w 3261356"/>
              <a:gd name="connsiteY65" fmla="*/ 0 h 2766950"/>
              <a:gd name="connsiteX66" fmla="*/ 2269992 w 3261356"/>
              <a:gd name="connsiteY66" fmla="*/ 488510 h 2766950"/>
              <a:gd name="connsiteX67" fmla="*/ 2270238 w 3261356"/>
              <a:gd name="connsiteY67" fmla="*/ 492633 h 2766950"/>
              <a:gd name="connsiteX68" fmla="*/ 3066347 w 3261356"/>
              <a:gd name="connsiteY68" fmla="*/ 492633 h 2766950"/>
              <a:gd name="connsiteX69" fmla="*/ 3105012 w 3261356"/>
              <a:gd name="connsiteY69" fmla="*/ 494313 h 2766950"/>
              <a:gd name="connsiteX70" fmla="*/ 3141998 w 3261356"/>
              <a:gd name="connsiteY70" fmla="*/ 501035 h 2766950"/>
              <a:gd name="connsiteX71" fmla="*/ 3175621 w 3261356"/>
              <a:gd name="connsiteY71" fmla="*/ 512796 h 2766950"/>
              <a:gd name="connsiteX72" fmla="*/ 3202518 w 3261356"/>
              <a:gd name="connsiteY72" fmla="*/ 529599 h 2766950"/>
              <a:gd name="connsiteX73" fmla="*/ 3217649 w 3261356"/>
              <a:gd name="connsiteY73" fmla="*/ 539681 h 2766950"/>
              <a:gd name="connsiteX74" fmla="*/ 3229416 w 3261356"/>
              <a:gd name="connsiteY74" fmla="*/ 549763 h 2766950"/>
              <a:gd name="connsiteX75" fmla="*/ 3237821 w 3261356"/>
              <a:gd name="connsiteY75" fmla="*/ 561524 h 2766950"/>
              <a:gd name="connsiteX76" fmla="*/ 3244546 w 3261356"/>
              <a:gd name="connsiteY76" fmla="*/ 573285 h 2766950"/>
              <a:gd name="connsiteX77" fmla="*/ 3252951 w 3261356"/>
              <a:gd name="connsiteY77" fmla="*/ 585046 h 2766950"/>
              <a:gd name="connsiteX78" fmla="*/ 3256314 w 3261356"/>
              <a:gd name="connsiteY78" fmla="*/ 596807 h 2766950"/>
              <a:gd name="connsiteX79" fmla="*/ 3259676 w 3261356"/>
              <a:gd name="connsiteY79" fmla="*/ 610251 h 2766950"/>
              <a:gd name="connsiteX80" fmla="*/ 3261356 w 3261356"/>
              <a:gd name="connsiteY80" fmla="*/ 625372 h 2766950"/>
              <a:gd name="connsiteX81" fmla="*/ 3261356 w 3261356"/>
              <a:gd name="connsiteY81" fmla="*/ 1326877 h 2766950"/>
              <a:gd name="connsiteX82" fmla="*/ 3261353 w 3261356"/>
              <a:gd name="connsiteY82" fmla="*/ 1326877 h 2766950"/>
              <a:gd name="connsiteX83" fmla="*/ 3261350 w 3261356"/>
              <a:gd name="connsiteY83" fmla="*/ 1326880 h 2766950"/>
              <a:gd name="connsiteX84" fmla="*/ 3066350 w 3261356"/>
              <a:gd name="connsiteY84" fmla="*/ 1378964 h 2766950"/>
              <a:gd name="connsiteX85" fmla="*/ 2854531 w 3261356"/>
              <a:gd name="connsiteY85" fmla="*/ 1434413 h 2766950"/>
              <a:gd name="connsiteX86" fmla="*/ 2602365 w 3261356"/>
              <a:gd name="connsiteY86" fmla="*/ 1494902 h 2766950"/>
              <a:gd name="connsiteX87" fmla="*/ 2466193 w 3261356"/>
              <a:gd name="connsiteY87" fmla="*/ 1526826 h 2766950"/>
              <a:gd name="connsiteX88" fmla="*/ 2330026 w 3261356"/>
              <a:gd name="connsiteY88" fmla="*/ 1557071 h 2766950"/>
              <a:gd name="connsiteX89" fmla="*/ 2193854 w 3261356"/>
              <a:gd name="connsiteY89" fmla="*/ 1587315 h 2766950"/>
              <a:gd name="connsiteX90" fmla="*/ 2061046 w 3261356"/>
              <a:gd name="connsiteY90" fmla="*/ 1612517 h 2766950"/>
              <a:gd name="connsiteX91" fmla="*/ 1934963 w 3261356"/>
              <a:gd name="connsiteY91" fmla="*/ 1634360 h 2766950"/>
              <a:gd name="connsiteX92" fmla="*/ 1820647 w 3261356"/>
              <a:gd name="connsiteY92" fmla="*/ 1649484 h 2766950"/>
              <a:gd name="connsiteX93" fmla="*/ 1719781 w 3261356"/>
              <a:gd name="connsiteY93" fmla="*/ 1661245 h 2766950"/>
              <a:gd name="connsiteX94" fmla="*/ 1672711 w 3261356"/>
              <a:gd name="connsiteY94" fmla="*/ 1664604 h 2766950"/>
              <a:gd name="connsiteX95" fmla="*/ 1630683 w 3261356"/>
              <a:gd name="connsiteY95" fmla="*/ 1666287 h 2766950"/>
              <a:gd name="connsiteX96" fmla="*/ 1588655 w 3261356"/>
              <a:gd name="connsiteY96" fmla="*/ 1664604 h 2766950"/>
              <a:gd name="connsiteX97" fmla="*/ 1544944 w 3261356"/>
              <a:gd name="connsiteY97" fmla="*/ 1661245 h 2766950"/>
              <a:gd name="connsiteX98" fmla="*/ 1442396 w 3261356"/>
              <a:gd name="connsiteY98" fmla="*/ 1649484 h 2766950"/>
              <a:gd name="connsiteX99" fmla="*/ 1326400 w 3261356"/>
              <a:gd name="connsiteY99" fmla="*/ 1634360 h 2766950"/>
              <a:gd name="connsiteX100" fmla="*/ 1200317 w 3261356"/>
              <a:gd name="connsiteY100" fmla="*/ 1612517 h 2766950"/>
              <a:gd name="connsiteX101" fmla="*/ 1067508 w 3261356"/>
              <a:gd name="connsiteY101" fmla="*/ 1587315 h 2766950"/>
              <a:gd name="connsiteX102" fmla="*/ 933020 w 3261356"/>
              <a:gd name="connsiteY102" fmla="*/ 1560430 h 2766950"/>
              <a:gd name="connsiteX103" fmla="*/ 795169 w 3261356"/>
              <a:gd name="connsiteY103" fmla="*/ 1530186 h 2766950"/>
              <a:gd name="connsiteX104" fmla="*/ 660681 w 3261356"/>
              <a:gd name="connsiteY104" fmla="*/ 1496582 h 2766950"/>
              <a:gd name="connsiteX105" fmla="*/ 406834 w 3261356"/>
              <a:gd name="connsiteY105" fmla="*/ 1436093 h 2766950"/>
              <a:gd name="connsiteX106" fmla="*/ 196695 w 3261356"/>
              <a:gd name="connsiteY106" fmla="*/ 1382323 h 2766950"/>
              <a:gd name="connsiteX107" fmla="*/ 3 w 3261356"/>
              <a:gd name="connsiteY107" fmla="*/ 1330236 h 2766950"/>
              <a:gd name="connsiteX108" fmla="*/ 3 w 3261356"/>
              <a:gd name="connsiteY108" fmla="*/ 1332325 h 2766950"/>
              <a:gd name="connsiteX109" fmla="*/ 0 w 3261356"/>
              <a:gd name="connsiteY109" fmla="*/ 1332322 h 2766950"/>
              <a:gd name="connsiteX110" fmla="*/ 0 w 3261356"/>
              <a:gd name="connsiteY110" fmla="*/ 971511 h 2766950"/>
              <a:gd name="connsiteX111" fmla="*/ 0 w 3261356"/>
              <a:gd name="connsiteY111" fmla="*/ 625372 h 2766950"/>
              <a:gd name="connsiteX112" fmla="*/ 1683 w 3261356"/>
              <a:gd name="connsiteY112" fmla="*/ 610251 h 2766950"/>
              <a:gd name="connsiteX113" fmla="*/ 5046 w 3261356"/>
              <a:gd name="connsiteY113" fmla="*/ 596807 h 2766950"/>
              <a:gd name="connsiteX114" fmla="*/ 8405 w 3261356"/>
              <a:gd name="connsiteY114" fmla="*/ 585046 h 2766950"/>
              <a:gd name="connsiteX115" fmla="*/ 16813 w 3261356"/>
              <a:gd name="connsiteY115" fmla="*/ 573285 h 2766950"/>
              <a:gd name="connsiteX116" fmla="*/ 25218 w 3261356"/>
              <a:gd name="connsiteY116" fmla="*/ 561524 h 2766950"/>
              <a:gd name="connsiteX117" fmla="*/ 35303 w 3261356"/>
              <a:gd name="connsiteY117" fmla="*/ 549763 h 2766950"/>
              <a:gd name="connsiteX118" fmla="*/ 47073 w 3261356"/>
              <a:gd name="connsiteY118" fmla="*/ 539681 h 2766950"/>
              <a:gd name="connsiteX119" fmla="*/ 57158 w 3261356"/>
              <a:gd name="connsiteY119" fmla="*/ 529599 h 2766950"/>
              <a:gd name="connsiteX120" fmla="*/ 87418 w 3261356"/>
              <a:gd name="connsiteY120" fmla="*/ 512796 h 2766950"/>
              <a:gd name="connsiteX121" fmla="*/ 121041 w 3261356"/>
              <a:gd name="connsiteY121" fmla="*/ 501035 h 2766950"/>
              <a:gd name="connsiteX122" fmla="*/ 158027 w 3261356"/>
              <a:gd name="connsiteY122" fmla="*/ 494313 h 2766950"/>
              <a:gd name="connsiteX123" fmla="*/ 196692 w 3261356"/>
              <a:gd name="connsiteY123" fmla="*/ 492633 h 2766950"/>
              <a:gd name="connsiteX124" fmla="*/ 991117 w 3261356"/>
              <a:gd name="connsiteY124" fmla="*/ 492633 h 2766950"/>
              <a:gd name="connsiteX125" fmla="*/ 991363 w 3261356"/>
              <a:gd name="connsiteY125" fmla="*/ 488510 h 2766950"/>
              <a:gd name="connsiteX126" fmla="*/ 1630678 w 3261356"/>
              <a:gd name="connsiteY126" fmla="*/ 0 h 276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3261356" h="2766950">
                <a:moveTo>
                  <a:pt x="3261356" y="1385789"/>
                </a:moveTo>
                <a:lnTo>
                  <a:pt x="3261356" y="2634211"/>
                </a:lnTo>
                <a:lnTo>
                  <a:pt x="3259675" y="2649333"/>
                </a:lnTo>
                <a:lnTo>
                  <a:pt x="3256313" y="2662775"/>
                </a:lnTo>
                <a:lnTo>
                  <a:pt x="3252951" y="2674537"/>
                </a:lnTo>
                <a:lnTo>
                  <a:pt x="3244545" y="2686298"/>
                </a:lnTo>
                <a:lnTo>
                  <a:pt x="3237821" y="2698060"/>
                </a:lnTo>
                <a:lnTo>
                  <a:pt x="3229415" y="2709822"/>
                </a:lnTo>
                <a:lnTo>
                  <a:pt x="3217647" y="2719903"/>
                </a:lnTo>
                <a:lnTo>
                  <a:pt x="3202517" y="2729985"/>
                </a:lnTo>
                <a:lnTo>
                  <a:pt x="3175619" y="2746787"/>
                </a:lnTo>
                <a:lnTo>
                  <a:pt x="3141997" y="2758549"/>
                </a:lnTo>
                <a:lnTo>
                  <a:pt x="3105013" y="2765270"/>
                </a:lnTo>
                <a:lnTo>
                  <a:pt x="3066347" y="2766950"/>
                </a:lnTo>
                <a:lnTo>
                  <a:pt x="196690" y="2766950"/>
                </a:lnTo>
                <a:lnTo>
                  <a:pt x="158024" y="2765270"/>
                </a:lnTo>
                <a:lnTo>
                  <a:pt x="121040" y="2758549"/>
                </a:lnTo>
                <a:lnTo>
                  <a:pt x="87418" y="2746787"/>
                </a:lnTo>
                <a:lnTo>
                  <a:pt x="57158" y="2729985"/>
                </a:lnTo>
                <a:lnTo>
                  <a:pt x="47071" y="2719903"/>
                </a:lnTo>
                <a:lnTo>
                  <a:pt x="35303" y="2709822"/>
                </a:lnTo>
                <a:lnTo>
                  <a:pt x="25217" y="2698060"/>
                </a:lnTo>
                <a:lnTo>
                  <a:pt x="16811" y="2686298"/>
                </a:lnTo>
                <a:lnTo>
                  <a:pt x="8405" y="2674537"/>
                </a:lnTo>
                <a:lnTo>
                  <a:pt x="5043" y="2662775"/>
                </a:lnTo>
                <a:lnTo>
                  <a:pt x="1681" y="2649333"/>
                </a:lnTo>
                <a:lnTo>
                  <a:pt x="0" y="2634211"/>
                </a:lnTo>
                <a:lnTo>
                  <a:pt x="0" y="1389150"/>
                </a:lnTo>
                <a:lnTo>
                  <a:pt x="196690" y="1441237"/>
                </a:lnTo>
                <a:lnTo>
                  <a:pt x="406829" y="1495005"/>
                </a:lnTo>
                <a:lnTo>
                  <a:pt x="660677" y="1555494"/>
                </a:lnTo>
                <a:lnTo>
                  <a:pt x="795165" y="1589099"/>
                </a:lnTo>
                <a:lnTo>
                  <a:pt x="933017" y="1619343"/>
                </a:lnTo>
                <a:lnTo>
                  <a:pt x="1067506" y="1646227"/>
                </a:lnTo>
                <a:lnTo>
                  <a:pt x="1200314" y="1671431"/>
                </a:lnTo>
                <a:lnTo>
                  <a:pt x="1326397" y="1693274"/>
                </a:lnTo>
                <a:lnTo>
                  <a:pt x="1442394" y="1708396"/>
                </a:lnTo>
                <a:lnTo>
                  <a:pt x="1544942" y="1720158"/>
                </a:lnTo>
                <a:lnTo>
                  <a:pt x="1588650" y="1723518"/>
                </a:lnTo>
                <a:lnTo>
                  <a:pt x="1630678" y="1725199"/>
                </a:lnTo>
                <a:lnTo>
                  <a:pt x="1672706" y="1723518"/>
                </a:lnTo>
                <a:lnTo>
                  <a:pt x="1719777" y="1720158"/>
                </a:lnTo>
                <a:lnTo>
                  <a:pt x="1820644" y="1708396"/>
                </a:lnTo>
                <a:lnTo>
                  <a:pt x="1934959" y="1693274"/>
                </a:lnTo>
                <a:lnTo>
                  <a:pt x="2061043" y="1671431"/>
                </a:lnTo>
                <a:lnTo>
                  <a:pt x="2193850" y="1646227"/>
                </a:lnTo>
                <a:lnTo>
                  <a:pt x="2330020" y="1615983"/>
                </a:lnTo>
                <a:lnTo>
                  <a:pt x="2466190" y="1585738"/>
                </a:lnTo>
                <a:lnTo>
                  <a:pt x="2602360" y="1553814"/>
                </a:lnTo>
                <a:lnTo>
                  <a:pt x="2854527" y="1493325"/>
                </a:lnTo>
                <a:lnTo>
                  <a:pt x="3066347" y="1437877"/>
                </a:lnTo>
                <a:close/>
                <a:moveTo>
                  <a:pt x="1508607" y="1206475"/>
                </a:moveTo>
                <a:cubicBezTo>
                  <a:pt x="1458141" y="1206475"/>
                  <a:pt x="1417230" y="1247386"/>
                  <a:pt x="1417230" y="1297852"/>
                </a:cubicBezTo>
                <a:lnTo>
                  <a:pt x="1417230" y="1314415"/>
                </a:lnTo>
                <a:cubicBezTo>
                  <a:pt x="1417230" y="1364881"/>
                  <a:pt x="1458141" y="1405791"/>
                  <a:pt x="1508607" y="1405791"/>
                </a:cubicBezTo>
                <a:lnTo>
                  <a:pt x="1752750" y="1405791"/>
                </a:lnTo>
                <a:cubicBezTo>
                  <a:pt x="1803215" y="1405791"/>
                  <a:pt x="1844126" y="1364881"/>
                  <a:pt x="1844126" y="1314415"/>
                </a:cubicBezTo>
                <a:lnTo>
                  <a:pt x="1844126" y="1297852"/>
                </a:lnTo>
                <a:cubicBezTo>
                  <a:pt x="1844126" y="1247386"/>
                  <a:pt x="1803215" y="1206475"/>
                  <a:pt x="1752750" y="1206475"/>
                </a:cubicBezTo>
                <a:close/>
                <a:moveTo>
                  <a:pt x="1630678" y="174304"/>
                </a:moveTo>
                <a:cubicBezTo>
                  <a:pt x="1376124" y="174304"/>
                  <a:pt x="1163742" y="300833"/>
                  <a:pt x="1114624" y="469036"/>
                </a:cubicBezTo>
                <a:lnTo>
                  <a:pt x="1111230" y="492633"/>
                </a:lnTo>
                <a:lnTo>
                  <a:pt x="2150126" y="492633"/>
                </a:lnTo>
                <a:lnTo>
                  <a:pt x="2146731" y="469036"/>
                </a:lnTo>
                <a:cubicBezTo>
                  <a:pt x="2097613" y="300833"/>
                  <a:pt x="1885231" y="174304"/>
                  <a:pt x="1630678" y="174304"/>
                </a:cubicBezTo>
                <a:close/>
                <a:moveTo>
                  <a:pt x="1630678" y="0"/>
                </a:moveTo>
                <a:cubicBezTo>
                  <a:pt x="1963411" y="0"/>
                  <a:pt x="2237083" y="214121"/>
                  <a:pt x="2269992" y="488510"/>
                </a:cubicBezTo>
                <a:lnTo>
                  <a:pt x="2270238" y="492633"/>
                </a:lnTo>
                <a:lnTo>
                  <a:pt x="3066347" y="492633"/>
                </a:lnTo>
                <a:lnTo>
                  <a:pt x="3105012" y="494313"/>
                </a:lnTo>
                <a:lnTo>
                  <a:pt x="3141998" y="501035"/>
                </a:lnTo>
                <a:lnTo>
                  <a:pt x="3175621" y="512796"/>
                </a:lnTo>
                <a:lnTo>
                  <a:pt x="3202518" y="529599"/>
                </a:lnTo>
                <a:lnTo>
                  <a:pt x="3217649" y="539681"/>
                </a:lnTo>
                <a:lnTo>
                  <a:pt x="3229416" y="549763"/>
                </a:lnTo>
                <a:lnTo>
                  <a:pt x="3237821" y="561524"/>
                </a:lnTo>
                <a:lnTo>
                  <a:pt x="3244546" y="573285"/>
                </a:lnTo>
                <a:lnTo>
                  <a:pt x="3252951" y="585046"/>
                </a:lnTo>
                <a:lnTo>
                  <a:pt x="3256314" y="596807"/>
                </a:lnTo>
                <a:lnTo>
                  <a:pt x="3259676" y="610251"/>
                </a:lnTo>
                <a:lnTo>
                  <a:pt x="3261356" y="625372"/>
                </a:lnTo>
                <a:lnTo>
                  <a:pt x="3261356" y="1326877"/>
                </a:lnTo>
                <a:lnTo>
                  <a:pt x="3261353" y="1326877"/>
                </a:lnTo>
                <a:lnTo>
                  <a:pt x="3261350" y="1326880"/>
                </a:lnTo>
                <a:lnTo>
                  <a:pt x="3066350" y="1378964"/>
                </a:lnTo>
                <a:lnTo>
                  <a:pt x="2854531" y="1434413"/>
                </a:lnTo>
                <a:lnTo>
                  <a:pt x="2602365" y="1494902"/>
                </a:lnTo>
                <a:lnTo>
                  <a:pt x="2466193" y="1526826"/>
                </a:lnTo>
                <a:lnTo>
                  <a:pt x="2330026" y="1557071"/>
                </a:lnTo>
                <a:lnTo>
                  <a:pt x="2193854" y="1587315"/>
                </a:lnTo>
                <a:lnTo>
                  <a:pt x="2061046" y="1612517"/>
                </a:lnTo>
                <a:lnTo>
                  <a:pt x="1934963" y="1634360"/>
                </a:lnTo>
                <a:lnTo>
                  <a:pt x="1820647" y="1649484"/>
                </a:lnTo>
                <a:lnTo>
                  <a:pt x="1719781" y="1661245"/>
                </a:lnTo>
                <a:lnTo>
                  <a:pt x="1672711" y="1664604"/>
                </a:lnTo>
                <a:lnTo>
                  <a:pt x="1630683" y="1666287"/>
                </a:lnTo>
                <a:lnTo>
                  <a:pt x="1588655" y="1664604"/>
                </a:lnTo>
                <a:lnTo>
                  <a:pt x="1544944" y="1661245"/>
                </a:lnTo>
                <a:lnTo>
                  <a:pt x="1442396" y="1649484"/>
                </a:lnTo>
                <a:lnTo>
                  <a:pt x="1326400" y="1634360"/>
                </a:lnTo>
                <a:lnTo>
                  <a:pt x="1200317" y="1612517"/>
                </a:lnTo>
                <a:lnTo>
                  <a:pt x="1067508" y="1587315"/>
                </a:lnTo>
                <a:lnTo>
                  <a:pt x="933020" y="1560430"/>
                </a:lnTo>
                <a:lnTo>
                  <a:pt x="795169" y="1530186"/>
                </a:lnTo>
                <a:lnTo>
                  <a:pt x="660681" y="1496582"/>
                </a:lnTo>
                <a:lnTo>
                  <a:pt x="406834" y="1436093"/>
                </a:lnTo>
                <a:lnTo>
                  <a:pt x="196695" y="1382323"/>
                </a:lnTo>
                <a:lnTo>
                  <a:pt x="3" y="1330236"/>
                </a:lnTo>
                <a:lnTo>
                  <a:pt x="3" y="1332325"/>
                </a:lnTo>
                <a:lnTo>
                  <a:pt x="0" y="1332322"/>
                </a:lnTo>
                <a:lnTo>
                  <a:pt x="0" y="971511"/>
                </a:lnTo>
                <a:lnTo>
                  <a:pt x="0" y="625372"/>
                </a:lnTo>
                <a:lnTo>
                  <a:pt x="1683" y="610251"/>
                </a:lnTo>
                <a:lnTo>
                  <a:pt x="5046" y="596807"/>
                </a:lnTo>
                <a:lnTo>
                  <a:pt x="8405" y="585046"/>
                </a:lnTo>
                <a:lnTo>
                  <a:pt x="16813" y="573285"/>
                </a:lnTo>
                <a:lnTo>
                  <a:pt x="25218" y="561524"/>
                </a:lnTo>
                <a:lnTo>
                  <a:pt x="35303" y="549763"/>
                </a:lnTo>
                <a:lnTo>
                  <a:pt x="47073" y="539681"/>
                </a:lnTo>
                <a:lnTo>
                  <a:pt x="57158" y="529599"/>
                </a:lnTo>
                <a:lnTo>
                  <a:pt x="87418" y="512796"/>
                </a:lnTo>
                <a:lnTo>
                  <a:pt x="121041" y="501035"/>
                </a:lnTo>
                <a:lnTo>
                  <a:pt x="158027" y="494313"/>
                </a:lnTo>
                <a:lnTo>
                  <a:pt x="196692" y="492633"/>
                </a:lnTo>
                <a:lnTo>
                  <a:pt x="991117" y="492633"/>
                </a:lnTo>
                <a:lnTo>
                  <a:pt x="991363" y="488510"/>
                </a:lnTo>
                <a:cubicBezTo>
                  <a:pt x="1024272" y="214121"/>
                  <a:pt x="1297944" y="0"/>
                  <a:pt x="163067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0" name="锁"/>
          <p:cNvSpPr/>
          <p:nvPr/>
        </p:nvSpPr>
        <p:spPr>
          <a:xfrm>
            <a:off x="7021829" y="3522666"/>
            <a:ext cx="426085" cy="431800"/>
          </a:xfrm>
          <a:custGeom>
            <a:avLst/>
            <a:gdLst>
              <a:gd name="connsiteX0" fmla="*/ 1594270 w 6020639"/>
              <a:gd name="connsiteY0" fmla="*/ 0 h 5899621"/>
              <a:gd name="connsiteX1" fmla="*/ 3180309 w 6020639"/>
              <a:gd name="connsiteY1" fmla="*/ 1431265 h 5899621"/>
              <a:gd name="connsiteX2" fmla="*/ 3187901 w 6020639"/>
              <a:gd name="connsiteY2" fmla="*/ 1581620 h 5899621"/>
              <a:gd name="connsiteX3" fmla="*/ 3188539 w 6020639"/>
              <a:gd name="connsiteY3" fmla="*/ 1581620 h 5899621"/>
              <a:gd name="connsiteX4" fmla="*/ 3188539 w 6020639"/>
              <a:gd name="connsiteY4" fmla="*/ 1594250 h 5899621"/>
              <a:gd name="connsiteX5" fmla="*/ 3188540 w 6020639"/>
              <a:gd name="connsiteY5" fmla="*/ 1594270 h 5899621"/>
              <a:gd name="connsiteX6" fmla="*/ 3188539 w 6020639"/>
              <a:gd name="connsiteY6" fmla="*/ 1594270 h 5899621"/>
              <a:gd name="connsiteX7" fmla="*/ 3188539 w 6020639"/>
              <a:gd name="connsiteY7" fmla="*/ 2800821 h 5899621"/>
              <a:gd name="connsiteX8" fmla="*/ 5779057 w 6020639"/>
              <a:gd name="connsiteY8" fmla="*/ 2800821 h 5899621"/>
              <a:gd name="connsiteX9" fmla="*/ 6020639 w 6020639"/>
              <a:gd name="connsiteY9" fmla="*/ 3042403 h 5899621"/>
              <a:gd name="connsiteX10" fmla="*/ 6020639 w 6020639"/>
              <a:gd name="connsiteY10" fmla="*/ 5658039 h 5899621"/>
              <a:gd name="connsiteX11" fmla="*/ 5779057 w 6020639"/>
              <a:gd name="connsiteY11" fmla="*/ 5899621 h 5899621"/>
              <a:gd name="connsiteX12" fmla="*/ 2033121 w 6020639"/>
              <a:gd name="connsiteY12" fmla="*/ 5899621 h 5899621"/>
              <a:gd name="connsiteX13" fmla="*/ 1791539 w 6020639"/>
              <a:gd name="connsiteY13" fmla="*/ 5658039 h 5899621"/>
              <a:gd name="connsiteX14" fmla="*/ 1791539 w 6020639"/>
              <a:gd name="connsiteY14" fmla="*/ 3042403 h 5899621"/>
              <a:gd name="connsiteX15" fmla="*/ 2033121 w 6020639"/>
              <a:gd name="connsiteY15" fmla="*/ 2800821 h 5899621"/>
              <a:gd name="connsiteX16" fmla="*/ 2390775 w 6020639"/>
              <a:gd name="connsiteY16" fmla="*/ 2800821 h 5899621"/>
              <a:gd name="connsiteX17" fmla="*/ 2390775 w 6020639"/>
              <a:gd name="connsiteY17" fmla="*/ 1581814 h 5899621"/>
              <a:gd name="connsiteX18" fmla="*/ 2387289 w 6020639"/>
              <a:gd name="connsiteY18" fmla="*/ 1512768 h 5899621"/>
              <a:gd name="connsiteX19" fmla="*/ 1594269 w 6020639"/>
              <a:gd name="connsiteY19" fmla="*/ 797135 h 5899621"/>
              <a:gd name="connsiteX20" fmla="*/ 801250 w 6020639"/>
              <a:gd name="connsiteY20" fmla="*/ 1512768 h 5899621"/>
              <a:gd name="connsiteX21" fmla="*/ 797764 w 6020639"/>
              <a:gd name="connsiteY21" fmla="*/ 1581793 h 5899621"/>
              <a:gd name="connsiteX22" fmla="*/ 797764 w 6020639"/>
              <a:gd name="connsiteY22" fmla="*/ 2465904 h 5899621"/>
              <a:gd name="connsiteX23" fmla="*/ 329587 w 6020639"/>
              <a:gd name="connsiteY23" fmla="*/ 2465904 h 5899621"/>
              <a:gd name="connsiteX24" fmla="*/ 797764 w 6020639"/>
              <a:gd name="connsiteY24" fmla="*/ 3008564 h 5899621"/>
              <a:gd name="connsiteX25" fmla="*/ 797764 w 6020639"/>
              <a:gd name="connsiteY25" fmla="*/ 3159595 h 5899621"/>
              <a:gd name="connsiteX26" fmla="*/ 0 w 6020639"/>
              <a:gd name="connsiteY26" fmla="*/ 3159595 h 5899621"/>
              <a:gd name="connsiteX27" fmla="*/ 0 w 6020639"/>
              <a:gd name="connsiteY27" fmla="*/ 1594270 h 5899621"/>
              <a:gd name="connsiteX28" fmla="*/ 0 w 6020639"/>
              <a:gd name="connsiteY28" fmla="*/ 1581620 h 5899621"/>
              <a:gd name="connsiteX29" fmla="*/ 639 w 6020639"/>
              <a:gd name="connsiteY29" fmla="*/ 1581620 h 5899621"/>
              <a:gd name="connsiteX30" fmla="*/ 8231 w 6020639"/>
              <a:gd name="connsiteY30" fmla="*/ 1431265 h 5899621"/>
              <a:gd name="connsiteX31" fmla="*/ 1594270 w 6020639"/>
              <a:gd name="connsiteY31" fmla="*/ 0 h 5899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20639" h="5899621">
                <a:moveTo>
                  <a:pt x="1594270" y="0"/>
                </a:moveTo>
                <a:cubicBezTo>
                  <a:pt x="2419731" y="0"/>
                  <a:pt x="3098667" y="627345"/>
                  <a:pt x="3180309" y="1431265"/>
                </a:cubicBezTo>
                <a:lnTo>
                  <a:pt x="3187901" y="1581620"/>
                </a:lnTo>
                <a:lnTo>
                  <a:pt x="3188539" y="1581620"/>
                </a:lnTo>
                <a:lnTo>
                  <a:pt x="3188539" y="1594250"/>
                </a:lnTo>
                <a:lnTo>
                  <a:pt x="3188540" y="1594270"/>
                </a:lnTo>
                <a:lnTo>
                  <a:pt x="3188539" y="1594270"/>
                </a:lnTo>
                <a:lnTo>
                  <a:pt x="3188539" y="2800821"/>
                </a:lnTo>
                <a:lnTo>
                  <a:pt x="5779057" y="2800821"/>
                </a:lnTo>
                <a:cubicBezTo>
                  <a:pt x="5912479" y="2800821"/>
                  <a:pt x="6020639" y="2908981"/>
                  <a:pt x="6020639" y="3042403"/>
                </a:cubicBezTo>
                <a:lnTo>
                  <a:pt x="6020639" y="5658039"/>
                </a:lnTo>
                <a:cubicBezTo>
                  <a:pt x="6020639" y="5791461"/>
                  <a:pt x="5912479" y="5899621"/>
                  <a:pt x="5779057" y="5899621"/>
                </a:cubicBezTo>
                <a:lnTo>
                  <a:pt x="2033121" y="5899621"/>
                </a:lnTo>
                <a:cubicBezTo>
                  <a:pt x="1899699" y="5899621"/>
                  <a:pt x="1791539" y="5791461"/>
                  <a:pt x="1791539" y="5658039"/>
                </a:cubicBezTo>
                <a:lnTo>
                  <a:pt x="1791539" y="3042403"/>
                </a:lnTo>
                <a:cubicBezTo>
                  <a:pt x="1791539" y="2908981"/>
                  <a:pt x="1899699" y="2800821"/>
                  <a:pt x="2033121" y="2800821"/>
                </a:cubicBezTo>
                <a:lnTo>
                  <a:pt x="2390775" y="2800821"/>
                </a:lnTo>
                <a:lnTo>
                  <a:pt x="2390775" y="1581814"/>
                </a:lnTo>
                <a:lnTo>
                  <a:pt x="2387289" y="1512768"/>
                </a:lnTo>
                <a:cubicBezTo>
                  <a:pt x="2346468" y="1110807"/>
                  <a:pt x="2007000" y="797135"/>
                  <a:pt x="1594269" y="797135"/>
                </a:cubicBezTo>
                <a:cubicBezTo>
                  <a:pt x="1181539" y="797135"/>
                  <a:pt x="842071" y="1110807"/>
                  <a:pt x="801250" y="1512768"/>
                </a:cubicBezTo>
                <a:lnTo>
                  <a:pt x="797764" y="1581793"/>
                </a:lnTo>
                <a:lnTo>
                  <a:pt x="797764" y="2465904"/>
                </a:lnTo>
                <a:lnTo>
                  <a:pt x="329587" y="2465904"/>
                </a:lnTo>
                <a:lnTo>
                  <a:pt x="797764" y="3008564"/>
                </a:lnTo>
                <a:lnTo>
                  <a:pt x="797764" y="3159595"/>
                </a:lnTo>
                <a:lnTo>
                  <a:pt x="0" y="3159595"/>
                </a:lnTo>
                <a:lnTo>
                  <a:pt x="0" y="1594270"/>
                </a:lnTo>
                <a:lnTo>
                  <a:pt x="0" y="1581620"/>
                </a:lnTo>
                <a:lnTo>
                  <a:pt x="639" y="1581620"/>
                </a:lnTo>
                <a:lnTo>
                  <a:pt x="8231" y="1431265"/>
                </a:lnTo>
                <a:cubicBezTo>
                  <a:pt x="89874" y="627345"/>
                  <a:pt x="768810" y="0"/>
                  <a:pt x="159427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tIns="828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1" name="刷子"/>
          <p:cNvSpPr/>
          <p:nvPr/>
        </p:nvSpPr>
        <p:spPr bwMode="auto">
          <a:xfrm>
            <a:off x="8908415" y="4164371"/>
            <a:ext cx="228600" cy="426720"/>
          </a:xfrm>
          <a:custGeom>
            <a:avLst/>
            <a:gdLst>
              <a:gd name="T0" fmla="*/ 154076 w 3152"/>
              <a:gd name="T1" fmla="*/ 633067 h 5585"/>
              <a:gd name="T2" fmla="*/ 8522 w 3152"/>
              <a:gd name="T3" fmla="*/ 1021912 h 5585"/>
              <a:gd name="T4" fmla="*/ 10226 w 3152"/>
              <a:gd name="T5" fmla="*/ 1040331 h 5585"/>
              <a:gd name="T6" fmla="*/ 13976 w 3152"/>
              <a:gd name="T7" fmla="*/ 1058068 h 5585"/>
              <a:gd name="T8" fmla="*/ 20793 w 3152"/>
              <a:gd name="T9" fmla="*/ 1074440 h 5585"/>
              <a:gd name="T10" fmla="*/ 28974 w 3152"/>
              <a:gd name="T11" fmla="*/ 1089449 h 5585"/>
              <a:gd name="T12" fmla="*/ 39882 w 3152"/>
              <a:gd name="T13" fmla="*/ 1103092 h 5585"/>
              <a:gd name="T14" fmla="*/ 52495 w 3152"/>
              <a:gd name="T15" fmla="*/ 1114689 h 5585"/>
              <a:gd name="T16" fmla="*/ 66812 w 3152"/>
              <a:gd name="T17" fmla="*/ 1124922 h 5585"/>
              <a:gd name="T18" fmla="*/ 82151 w 3152"/>
              <a:gd name="T19" fmla="*/ 1132767 h 5585"/>
              <a:gd name="T20" fmla="*/ 98854 w 3152"/>
              <a:gd name="T21" fmla="*/ 1138566 h 5585"/>
              <a:gd name="T22" fmla="*/ 116920 w 3152"/>
              <a:gd name="T23" fmla="*/ 1141977 h 5585"/>
              <a:gd name="T24" fmla="*/ 439048 w 3152"/>
              <a:gd name="T25" fmla="*/ 1142318 h 5585"/>
              <a:gd name="T26" fmla="*/ 430185 w 3152"/>
              <a:gd name="T27" fmla="*/ 1198598 h 5585"/>
              <a:gd name="T28" fmla="*/ 418936 w 3152"/>
              <a:gd name="T29" fmla="*/ 1285918 h 5585"/>
              <a:gd name="T30" fmla="*/ 409733 w 3152"/>
              <a:gd name="T31" fmla="*/ 1374943 h 5585"/>
              <a:gd name="T32" fmla="*/ 402915 w 3152"/>
              <a:gd name="T33" fmla="*/ 1462603 h 5585"/>
              <a:gd name="T34" fmla="*/ 399847 w 3152"/>
              <a:gd name="T35" fmla="*/ 1545489 h 5585"/>
              <a:gd name="T36" fmla="*/ 398824 w 3152"/>
              <a:gd name="T37" fmla="*/ 1596994 h 5585"/>
              <a:gd name="T38" fmla="*/ 400529 w 3152"/>
              <a:gd name="T39" fmla="*/ 1665553 h 5585"/>
              <a:gd name="T40" fmla="*/ 405301 w 3152"/>
              <a:gd name="T41" fmla="*/ 1723198 h 5585"/>
              <a:gd name="T42" fmla="*/ 412800 w 3152"/>
              <a:gd name="T43" fmla="*/ 1771292 h 5585"/>
              <a:gd name="T44" fmla="*/ 422686 w 3152"/>
              <a:gd name="T45" fmla="*/ 1810517 h 5585"/>
              <a:gd name="T46" fmla="*/ 434957 w 3152"/>
              <a:gd name="T47" fmla="*/ 1841557 h 5585"/>
              <a:gd name="T48" fmla="*/ 449274 w 3152"/>
              <a:gd name="T49" fmla="*/ 1864751 h 5585"/>
              <a:gd name="T50" fmla="*/ 465636 w 3152"/>
              <a:gd name="T51" fmla="*/ 1882488 h 5585"/>
              <a:gd name="T52" fmla="*/ 483362 w 3152"/>
              <a:gd name="T53" fmla="*/ 1894085 h 5585"/>
              <a:gd name="T54" fmla="*/ 502451 w 3152"/>
              <a:gd name="T55" fmla="*/ 1901248 h 5585"/>
              <a:gd name="T56" fmla="*/ 522903 w 3152"/>
              <a:gd name="T57" fmla="*/ 1904659 h 5585"/>
              <a:gd name="T58" fmla="*/ 537220 w 3152"/>
              <a:gd name="T59" fmla="*/ 1905000 h 5585"/>
              <a:gd name="T60" fmla="*/ 558013 w 3152"/>
              <a:gd name="T61" fmla="*/ 1903636 h 5585"/>
              <a:gd name="T62" fmla="*/ 578125 w 3152"/>
              <a:gd name="T63" fmla="*/ 1899201 h 5585"/>
              <a:gd name="T64" fmla="*/ 596873 w 3152"/>
              <a:gd name="T65" fmla="*/ 1890674 h 5585"/>
              <a:gd name="T66" fmla="*/ 614599 w 3152"/>
              <a:gd name="T67" fmla="*/ 1877030 h 5585"/>
              <a:gd name="T68" fmla="*/ 629938 w 3152"/>
              <a:gd name="T69" fmla="*/ 1857929 h 5585"/>
              <a:gd name="T70" fmla="*/ 643573 w 3152"/>
              <a:gd name="T71" fmla="*/ 1832006 h 5585"/>
              <a:gd name="T72" fmla="*/ 655504 w 3152"/>
              <a:gd name="T73" fmla="*/ 1798579 h 5585"/>
              <a:gd name="T74" fmla="*/ 664707 w 3152"/>
              <a:gd name="T75" fmla="*/ 1756284 h 5585"/>
              <a:gd name="T76" fmla="*/ 670843 w 3152"/>
              <a:gd name="T77" fmla="*/ 1705120 h 5585"/>
              <a:gd name="T78" fmla="*/ 674593 w 3152"/>
              <a:gd name="T79" fmla="*/ 1643723 h 5585"/>
              <a:gd name="T80" fmla="*/ 675616 w 3152"/>
              <a:gd name="T81" fmla="*/ 1596994 h 5585"/>
              <a:gd name="T82" fmla="*/ 673911 w 3152"/>
              <a:gd name="T83" fmla="*/ 1518884 h 5585"/>
              <a:gd name="T84" fmla="*/ 669139 w 3152"/>
              <a:gd name="T85" fmla="*/ 1433952 h 5585"/>
              <a:gd name="T86" fmla="*/ 661640 w 3152"/>
              <a:gd name="T87" fmla="*/ 1345268 h 5585"/>
              <a:gd name="T88" fmla="*/ 652095 w 3152"/>
              <a:gd name="T89" fmla="*/ 1256243 h 5585"/>
              <a:gd name="T90" fmla="*/ 639824 w 3152"/>
              <a:gd name="T91" fmla="*/ 1169946 h 5585"/>
              <a:gd name="T92" fmla="*/ 945248 w 3152"/>
              <a:gd name="T93" fmla="*/ 1142318 h 5585"/>
              <a:gd name="T94" fmla="*/ 963655 w 3152"/>
              <a:gd name="T95" fmla="*/ 1141295 h 5585"/>
              <a:gd name="T96" fmla="*/ 981040 w 3152"/>
              <a:gd name="T97" fmla="*/ 1136860 h 5585"/>
              <a:gd name="T98" fmla="*/ 997743 w 3152"/>
              <a:gd name="T99" fmla="*/ 1130721 h 5585"/>
              <a:gd name="T100" fmla="*/ 1012742 w 3152"/>
              <a:gd name="T101" fmla="*/ 1121852 h 5585"/>
              <a:gd name="T102" fmla="*/ 1026036 w 3152"/>
              <a:gd name="T103" fmla="*/ 1110937 h 5585"/>
              <a:gd name="T104" fmla="*/ 1038307 w 3152"/>
              <a:gd name="T105" fmla="*/ 1098658 h 5585"/>
              <a:gd name="T106" fmla="*/ 1048193 w 3152"/>
              <a:gd name="T107" fmla="*/ 1084332 h 5585"/>
              <a:gd name="T108" fmla="*/ 1056033 w 3152"/>
              <a:gd name="T109" fmla="*/ 1068983 h 5585"/>
              <a:gd name="T110" fmla="*/ 1061487 w 3152"/>
              <a:gd name="T111" fmla="*/ 1052269 h 5585"/>
              <a:gd name="T112" fmla="*/ 1064895 w 3152"/>
              <a:gd name="T113" fmla="*/ 1034533 h 5585"/>
              <a:gd name="T114" fmla="*/ 1065236 w 3152"/>
              <a:gd name="T115" fmla="*/ 633067 h 55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3152" h="5585">
                <a:moveTo>
                  <a:pt x="3152" y="0"/>
                </a:moveTo>
                <a:lnTo>
                  <a:pt x="0" y="0"/>
                </a:lnTo>
                <a:lnTo>
                  <a:pt x="452" y="1856"/>
                </a:lnTo>
                <a:lnTo>
                  <a:pt x="25" y="1856"/>
                </a:lnTo>
                <a:lnTo>
                  <a:pt x="25" y="2996"/>
                </a:lnTo>
                <a:lnTo>
                  <a:pt x="26" y="3015"/>
                </a:lnTo>
                <a:lnTo>
                  <a:pt x="28" y="3033"/>
                </a:lnTo>
                <a:lnTo>
                  <a:pt x="30" y="3050"/>
                </a:lnTo>
                <a:lnTo>
                  <a:pt x="33" y="3067"/>
                </a:lnTo>
                <a:lnTo>
                  <a:pt x="36" y="3085"/>
                </a:lnTo>
                <a:lnTo>
                  <a:pt x="41" y="3102"/>
                </a:lnTo>
                <a:lnTo>
                  <a:pt x="47" y="3118"/>
                </a:lnTo>
                <a:lnTo>
                  <a:pt x="53" y="3134"/>
                </a:lnTo>
                <a:lnTo>
                  <a:pt x="61" y="3150"/>
                </a:lnTo>
                <a:lnTo>
                  <a:pt x="68" y="3164"/>
                </a:lnTo>
                <a:lnTo>
                  <a:pt x="77" y="3179"/>
                </a:lnTo>
                <a:lnTo>
                  <a:pt x="85" y="3194"/>
                </a:lnTo>
                <a:lnTo>
                  <a:pt x="95" y="3207"/>
                </a:lnTo>
                <a:lnTo>
                  <a:pt x="106" y="3221"/>
                </a:lnTo>
                <a:lnTo>
                  <a:pt x="117" y="3234"/>
                </a:lnTo>
                <a:lnTo>
                  <a:pt x="129" y="3246"/>
                </a:lnTo>
                <a:lnTo>
                  <a:pt x="142" y="3257"/>
                </a:lnTo>
                <a:lnTo>
                  <a:pt x="154" y="3268"/>
                </a:lnTo>
                <a:lnTo>
                  <a:pt x="167" y="3279"/>
                </a:lnTo>
                <a:lnTo>
                  <a:pt x="181" y="3289"/>
                </a:lnTo>
                <a:lnTo>
                  <a:pt x="196" y="3298"/>
                </a:lnTo>
                <a:lnTo>
                  <a:pt x="210" y="3306"/>
                </a:lnTo>
                <a:lnTo>
                  <a:pt x="225" y="3315"/>
                </a:lnTo>
                <a:lnTo>
                  <a:pt x="241" y="3321"/>
                </a:lnTo>
                <a:lnTo>
                  <a:pt x="257" y="3328"/>
                </a:lnTo>
                <a:lnTo>
                  <a:pt x="273" y="3333"/>
                </a:lnTo>
                <a:lnTo>
                  <a:pt x="290" y="3338"/>
                </a:lnTo>
                <a:lnTo>
                  <a:pt x="307" y="3342"/>
                </a:lnTo>
                <a:lnTo>
                  <a:pt x="324" y="3346"/>
                </a:lnTo>
                <a:lnTo>
                  <a:pt x="343" y="3348"/>
                </a:lnTo>
                <a:lnTo>
                  <a:pt x="360" y="3349"/>
                </a:lnTo>
                <a:lnTo>
                  <a:pt x="378" y="3349"/>
                </a:lnTo>
                <a:lnTo>
                  <a:pt x="1288" y="3349"/>
                </a:lnTo>
                <a:lnTo>
                  <a:pt x="1274" y="3430"/>
                </a:lnTo>
                <a:lnTo>
                  <a:pt x="1262" y="3514"/>
                </a:lnTo>
                <a:lnTo>
                  <a:pt x="1250" y="3598"/>
                </a:lnTo>
                <a:lnTo>
                  <a:pt x="1239" y="3683"/>
                </a:lnTo>
                <a:lnTo>
                  <a:pt x="1229" y="3770"/>
                </a:lnTo>
                <a:lnTo>
                  <a:pt x="1219" y="3857"/>
                </a:lnTo>
                <a:lnTo>
                  <a:pt x="1209" y="3944"/>
                </a:lnTo>
                <a:lnTo>
                  <a:pt x="1202" y="4031"/>
                </a:lnTo>
                <a:lnTo>
                  <a:pt x="1195" y="4118"/>
                </a:lnTo>
                <a:lnTo>
                  <a:pt x="1189" y="4204"/>
                </a:lnTo>
                <a:lnTo>
                  <a:pt x="1182" y="4288"/>
                </a:lnTo>
                <a:lnTo>
                  <a:pt x="1179" y="4372"/>
                </a:lnTo>
                <a:lnTo>
                  <a:pt x="1175" y="4453"/>
                </a:lnTo>
                <a:lnTo>
                  <a:pt x="1173" y="4531"/>
                </a:lnTo>
                <a:lnTo>
                  <a:pt x="1171" y="4608"/>
                </a:lnTo>
                <a:lnTo>
                  <a:pt x="1170" y="4682"/>
                </a:lnTo>
                <a:lnTo>
                  <a:pt x="1171" y="4753"/>
                </a:lnTo>
                <a:lnTo>
                  <a:pt x="1173" y="4819"/>
                </a:lnTo>
                <a:lnTo>
                  <a:pt x="1175" y="4883"/>
                </a:lnTo>
                <a:lnTo>
                  <a:pt x="1179" y="4943"/>
                </a:lnTo>
                <a:lnTo>
                  <a:pt x="1184" y="4999"/>
                </a:lnTo>
                <a:lnTo>
                  <a:pt x="1189" y="5052"/>
                </a:lnTo>
                <a:lnTo>
                  <a:pt x="1195" y="5102"/>
                </a:lnTo>
                <a:lnTo>
                  <a:pt x="1202" y="5149"/>
                </a:lnTo>
                <a:lnTo>
                  <a:pt x="1211" y="5193"/>
                </a:lnTo>
                <a:lnTo>
                  <a:pt x="1219" y="5235"/>
                </a:lnTo>
                <a:lnTo>
                  <a:pt x="1229" y="5273"/>
                </a:lnTo>
                <a:lnTo>
                  <a:pt x="1240" y="5308"/>
                </a:lnTo>
                <a:lnTo>
                  <a:pt x="1251" y="5340"/>
                </a:lnTo>
                <a:lnTo>
                  <a:pt x="1263" y="5371"/>
                </a:lnTo>
                <a:lnTo>
                  <a:pt x="1276" y="5399"/>
                </a:lnTo>
                <a:lnTo>
                  <a:pt x="1289" y="5423"/>
                </a:lnTo>
                <a:lnTo>
                  <a:pt x="1304" y="5447"/>
                </a:lnTo>
                <a:lnTo>
                  <a:pt x="1318" y="5467"/>
                </a:lnTo>
                <a:lnTo>
                  <a:pt x="1333" y="5487"/>
                </a:lnTo>
                <a:lnTo>
                  <a:pt x="1349" y="5503"/>
                </a:lnTo>
                <a:lnTo>
                  <a:pt x="1366" y="5519"/>
                </a:lnTo>
                <a:lnTo>
                  <a:pt x="1382" y="5531"/>
                </a:lnTo>
                <a:lnTo>
                  <a:pt x="1401" y="5543"/>
                </a:lnTo>
                <a:lnTo>
                  <a:pt x="1418" y="5553"/>
                </a:lnTo>
                <a:lnTo>
                  <a:pt x="1436" y="5562"/>
                </a:lnTo>
                <a:lnTo>
                  <a:pt x="1456" y="5568"/>
                </a:lnTo>
                <a:lnTo>
                  <a:pt x="1474" y="5574"/>
                </a:lnTo>
                <a:lnTo>
                  <a:pt x="1494" y="5578"/>
                </a:lnTo>
                <a:lnTo>
                  <a:pt x="1515" y="5581"/>
                </a:lnTo>
                <a:lnTo>
                  <a:pt x="1534" y="5584"/>
                </a:lnTo>
                <a:lnTo>
                  <a:pt x="1555" y="5585"/>
                </a:lnTo>
                <a:lnTo>
                  <a:pt x="1576" y="5585"/>
                </a:lnTo>
                <a:lnTo>
                  <a:pt x="1597" y="5585"/>
                </a:lnTo>
                <a:lnTo>
                  <a:pt x="1618" y="5584"/>
                </a:lnTo>
                <a:lnTo>
                  <a:pt x="1637" y="5581"/>
                </a:lnTo>
                <a:lnTo>
                  <a:pt x="1658" y="5578"/>
                </a:lnTo>
                <a:lnTo>
                  <a:pt x="1678" y="5574"/>
                </a:lnTo>
                <a:lnTo>
                  <a:pt x="1696" y="5568"/>
                </a:lnTo>
                <a:lnTo>
                  <a:pt x="1716" y="5562"/>
                </a:lnTo>
                <a:lnTo>
                  <a:pt x="1734" y="5553"/>
                </a:lnTo>
                <a:lnTo>
                  <a:pt x="1751" y="5543"/>
                </a:lnTo>
                <a:lnTo>
                  <a:pt x="1770" y="5531"/>
                </a:lnTo>
                <a:lnTo>
                  <a:pt x="1787" y="5519"/>
                </a:lnTo>
                <a:lnTo>
                  <a:pt x="1803" y="5503"/>
                </a:lnTo>
                <a:lnTo>
                  <a:pt x="1819" y="5487"/>
                </a:lnTo>
                <a:lnTo>
                  <a:pt x="1833" y="5467"/>
                </a:lnTo>
                <a:lnTo>
                  <a:pt x="1848" y="5447"/>
                </a:lnTo>
                <a:lnTo>
                  <a:pt x="1863" y="5423"/>
                </a:lnTo>
                <a:lnTo>
                  <a:pt x="1876" y="5399"/>
                </a:lnTo>
                <a:lnTo>
                  <a:pt x="1888" y="5371"/>
                </a:lnTo>
                <a:lnTo>
                  <a:pt x="1901" y="5340"/>
                </a:lnTo>
                <a:lnTo>
                  <a:pt x="1912" y="5308"/>
                </a:lnTo>
                <a:lnTo>
                  <a:pt x="1923" y="5273"/>
                </a:lnTo>
                <a:lnTo>
                  <a:pt x="1933" y="5235"/>
                </a:lnTo>
                <a:lnTo>
                  <a:pt x="1941" y="5193"/>
                </a:lnTo>
                <a:lnTo>
                  <a:pt x="1950" y="5149"/>
                </a:lnTo>
                <a:lnTo>
                  <a:pt x="1957" y="5102"/>
                </a:lnTo>
                <a:lnTo>
                  <a:pt x="1963" y="5052"/>
                </a:lnTo>
                <a:lnTo>
                  <a:pt x="1968" y="4999"/>
                </a:lnTo>
                <a:lnTo>
                  <a:pt x="1973" y="4943"/>
                </a:lnTo>
                <a:lnTo>
                  <a:pt x="1977" y="4883"/>
                </a:lnTo>
                <a:lnTo>
                  <a:pt x="1979" y="4819"/>
                </a:lnTo>
                <a:lnTo>
                  <a:pt x="1980" y="4753"/>
                </a:lnTo>
                <a:lnTo>
                  <a:pt x="1982" y="4682"/>
                </a:lnTo>
                <a:lnTo>
                  <a:pt x="1980" y="4608"/>
                </a:lnTo>
                <a:lnTo>
                  <a:pt x="1979" y="4531"/>
                </a:lnTo>
                <a:lnTo>
                  <a:pt x="1977" y="4453"/>
                </a:lnTo>
                <a:lnTo>
                  <a:pt x="1973" y="4372"/>
                </a:lnTo>
                <a:lnTo>
                  <a:pt x="1968" y="4288"/>
                </a:lnTo>
                <a:lnTo>
                  <a:pt x="1963" y="4204"/>
                </a:lnTo>
                <a:lnTo>
                  <a:pt x="1957" y="4118"/>
                </a:lnTo>
                <a:lnTo>
                  <a:pt x="1950" y="4031"/>
                </a:lnTo>
                <a:lnTo>
                  <a:pt x="1941" y="3944"/>
                </a:lnTo>
                <a:lnTo>
                  <a:pt x="1933" y="3857"/>
                </a:lnTo>
                <a:lnTo>
                  <a:pt x="1923" y="3770"/>
                </a:lnTo>
                <a:lnTo>
                  <a:pt x="1913" y="3683"/>
                </a:lnTo>
                <a:lnTo>
                  <a:pt x="1902" y="3598"/>
                </a:lnTo>
                <a:lnTo>
                  <a:pt x="1890" y="3514"/>
                </a:lnTo>
                <a:lnTo>
                  <a:pt x="1877" y="3430"/>
                </a:lnTo>
                <a:lnTo>
                  <a:pt x="1864" y="3349"/>
                </a:lnTo>
                <a:lnTo>
                  <a:pt x="2773" y="3349"/>
                </a:lnTo>
                <a:lnTo>
                  <a:pt x="2792" y="3349"/>
                </a:lnTo>
                <a:lnTo>
                  <a:pt x="2809" y="3348"/>
                </a:lnTo>
                <a:lnTo>
                  <a:pt x="2827" y="3346"/>
                </a:lnTo>
                <a:lnTo>
                  <a:pt x="2845" y="3342"/>
                </a:lnTo>
                <a:lnTo>
                  <a:pt x="2862" y="3338"/>
                </a:lnTo>
                <a:lnTo>
                  <a:pt x="2878" y="3333"/>
                </a:lnTo>
                <a:lnTo>
                  <a:pt x="2895" y="3328"/>
                </a:lnTo>
                <a:lnTo>
                  <a:pt x="2911" y="3321"/>
                </a:lnTo>
                <a:lnTo>
                  <a:pt x="2927" y="3315"/>
                </a:lnTo>
                <a:lnTo>
                  <a:pt x="2941" y="3306"/>
                </a:lnTo>
                <a:lnTo>
                  <a:pt x="2956" y="3298"/>
                </a:lnTo>
                <a:lnTo>
                  <a:pt x="2971" y="3289"/>
                </a:lnTo>
                <a:lnTo>
                  <a:pt x="2984" y="3279"/>
                </a:lnTo>
                <a:lnTo>
                  <a:pt x="2998" y="3268"/>
                </a:lnTo>
                <a:lnTo>
                  <a:pt x="3010" y="3257"/>
                </a:lnTo>
                <a:lnTo>
                  <a:pt x="3022" y="3246"/>
                </a:lnTo>
                <a:lnTo>
                  <a:pt x="3035" y="3234"/>
                </a:lnTo>
                <a:lnTo>
                  <a:pt x="3046" y="3221"/>
                </a:lnTo>
                <a:lnTo>
                  <a:pt x="3055" y="3207"/>
                </a:lnTo>
                <a:lnTo>
                  <a:pt x="3065" y="3194"/>
                </a:lnTo>
                <a:lnTo>
                  <a:pt x="3075" y="3179"/>
                </a:lnTo>
                <a:lnTo>
                  <a:pt x="3084" y="3164"/>
                </a:lnTo>
                <a:lnTo>
                  <a:pt x="3091" y="3150"/>
                </a:lnTo>
                <a:lnTo>
                  <a:pt x="3098" y="3134"/>
                </a:lnTo>
                <a:lnTo>
                  <a:pt x="3104" y="3118"/>
                </a:lnTo>
                <a:lnTo>
                  <a:pt x="3111" y="3102"/>
                </a:lnTo>
                <a:lnTo>
                  <a:pt x="3114" y="3085"/>
                </a:lnTo>
                <a:lnTo>
                  <a:pt x="3119" y="3067"/>
                </a:lnTo>
                <a:lnTo>
                  <a:pt x="3122" y="3050"/>
                </a:lnTo>
                <a:lnTo>
                  <a:pt x="3124" y="3033"/>
                </a:lnTo>
                <a:lnTo>
                  <a:pt x="3125" y="3015"/>
                </a:lnTo>
                <a:lnTo>
                  <a:pt x="3125" y="2996"/>
                </a:lnTo>
                <a:lnTo>
                  <a:pt x="3125" y="1856"/>
                </a:lnTo>
                <a:lnTo>
                  <a:pt x="2700" y="1856"/>
                </a:lnTo>
                <a:lnTo>
                  <a:pt x="315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bIns="21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雨伞"/>
          <p:cNvSpPr/>
          <p:nvPr/>
        </p:nvSpPr>
        <p:spPr>
          <a:xfrm>
            <a:off x="812800" y="2909887"/>
            <a:ext cx="506095" cy="506095"/>
          </a:xfrm>
          <a:custGeom>
            <a:avLst/>
            <a:gdLst>
              <a:gd name="connsiteX0" fmla="*/ 10295531 w 10295617"/>
              <a:gd name="connsiteY0" fmla="*/ 6044312 h 10760938"/>
              <a:gd name="connsiteX1" fmla="*/ 10295617 w 10295617"/>
              <a:gd name="connsiteY1" fmla="*/ 6046023 h 10760938"/>
              <a:gd name="connsiteX2" fmla="*/ 10295311 w 10295617"/>
              <a:gd name="connsiteY2" fmla="*/ 6046023 h 10760938"/>
              <a:gd name="connsiteX3" fmla="*/ 86 w 10295617"/>
              <a:gd name="connsiteY3" fmla="*/ 6044312 h 10760938"/>
              <a:gd name="connsiteX4" fmla="*/ 306 w 10295617"/>
              <a:gd name="connsiteY4" fmla="*/ 6046023 h 10760938"/>
              <a:gd name="connsiteX5" fmla="*/ 0 w 10295617"/>
              <a:gd name="connsiteY5" fmla="*/ 6046023 h 10760938"/>
              <a:gd name="connsiteX6" fmla="*/ 5147809 w 10295617"/>
              <a:gd name="connsiteY6" fmla="*/ 0 h 10760938"/>
              <a:gd name="connsiteX7" fmla="*/ 5325006 w 10295617"/>
              <a:gd name="connsiteY7" fmla="*/ 177197 h 10760938"/>
              <a:gd name="connsiteX8" fmla="*/ 5325006 w 10295617"/>
              <a:gd name="connsiteY8" fmla="*/ 837837 h 10760938"/>
              <a:gd name="connsiteX9" fmla="*/ 5396256 w 10295617"/>
              <a:gd name="connsiteY9" fmla="*/ 839547 h 10760938"/>
              <a:gd name="connsiteX10" fmla="*/ 10269039 w 10295617"/>
              <a:gd name="connsiteY10" fmla="*/ 5513084 h 10760938"/>
              <a:gd name="connsiteX11" fmla="*/ 10295425 w 10295617"/>
              <a:gd name="connsiteY11" fmla="*/ 6042158 h 10760938"/>
              <a:gd name="connsiteX12" fmla="*/ 10260748 w 10295617"/>
              <a:gd name="connsiteY12" fmla="*/ 5773580 h 10760938"/>
              <a:gd name="connsiteX13" fmla="*/ 8579250 w 10295617"/>
              <a:gd name="connsiteY13" fmla="*/ 4703575 h 10760938"/>
              <a:gd name="connsiteX14" fmla="*/ 6897754 w 10295617"/>
              <a:gd name="connsiteY14" fmla="*/ 5773580 h 10760938"/>
              <a:gd name="connsiteX15" fmla="*/ 6863530 w 10295617"/>
              <a:gd name="connsiteY15" fmla="*/ 6038646 h 10760938"/>
              <a:gd name="connsiteX16" fmla="*/ 6829306 w 10295617"/>
              <a:gd name="connsiteY16" fmla="*/ 5773580 h 10760938"/>
              <a:gd name="connsiteX17" fmla="*/ 5451635 w 10295617"/>
              <a:gd name="connsiteY17" fmla="*/ 4724506 h 10760938"/>
              <a:gd name="connsiteX18" fmla="*/ 5325006 w 10295617"/>
              <a:gd name="connsiteY18" fmla="*/ 4711318 h 10760938"/>
              <a:gd name="connsiteX19" fmla="*/ 5325006 w 10295617"/>
              <a:gd name="connsiteY19" fmla="*/ 9805674 h 10760938"/>
              <a:gd name="connsiteX20" fmla="*/ 5325006 w 10295617"/>
              <a:gd name="connsiteY20" fmla="*/ 9821152 h 10760938"/>
              <a:gd name="connsiteX21" fmla="*/ 5323964 w 10295617"/>
              <a:gd name="connsiteY21" fmla="*/ 9821152 h 10760938"/>
              <a:gd name="connsiteX22" fmla="*/ 5316404 w 10295617"/>
              <a:gd name="connsiteY22" fmla="*/ 9933477 h 10760938"/>
              <a:gd name="connsiteX23" fmla="*/ 4838721 w 10295617"/>
              <a:gd name="connsiteY23" fmla="*/ 10637788 h 10760938"/>
              <a:gd name="connsiteX24" fmla="*/ 3875045 w 10295617"/>
              <a:gd name="connsiteY24" fmla="*/ 10623063 h 10760938"/>
              <a:gd name="connsiteX25" fmla="*/ 3414410 w 10295617"/>
              <a:gd name="connsiteY25" fmla="*/ 9776480 h 10760938"/>
              <a:gd name="connsiteX26" fmla="*/ 3769699 w 10295617"/>
              <a:gd name="connsiteY26" fmla="*/ 9787246 h 10760938"/>
              <a:gd name="connsiteX27" fmla="*/ 4058978 w 10295617"/>
              <a:gd name="connsiteY27" fmla="*/ 10318901 h 10760938"/>
              <a:gd name="connsiteX28" fmla="*/ 4664167 w 10295617"/>
              <a:gd name="connsiteY28" fmla="*/ 10328148 h 10760938"/>
              <a:gd name="connsiteX29" fmla="*/ 4969554 w 10295617"/>
              <a:gd name="connsiteY29" fmla="*/ 9805580 h 10760938"/>
              <a:gd name="connsiteX30" fmla="*/ 4970612 w 10295617"/>
              <a:gd name="connsiteY30" fmla="*/ 9805580 h 10760938"/>
              <a:gd name="connsiteX31" fmla="*/ 4970612 w 10295617"/>
              <a:gd name="connsiteY31" fmla="*/ 4711318 h 10760938"/>
              <a:gd name="connsiteX32" fmla="*/ 4843983 w 10295617"/>
              <a:gd name="connsiteY32" fmla="*/ 4724506 h 10760938"/>
              <a:gd name="connsiteX33" fmla="*/ 3466313 w 10295617"/>
              <a:gd name="connsiteY33" fmla="*/ 5773580 h 10760938"/>
              <a:gd name="connsiteX34" fmla="*/ 3432089 w 10295617"/>
              <a:gd name="connsiteY34" fmla="*/ 6038646 h 10760938"/>
              <a:gd name="connsiteX35" fmla="*/ 3397865 w 10295617"/>
              <a:gd name="connsiteY35" fmla="*/ 5773580 h 10760938"/>
              <a:gd name="connsiteX36" fmla="*/ 1716367 w 10295617"/>
              <a:gd name="connsiteY36" fmla="*/ 4703575 h 10760938"/>
              <a:gd name="connsiteX37" fmla="*/ 34871 w 10295617"/>
              <a:gd name="connsiteY37" fmla="*/ 5773580 h 10760938"/>
              <a:gd name="connsiteX38" fmla="*/ 194 w 10295617"/>
              <a:gd name="connsiteY38" fmla="*/ 6042158 h 10760938"/>
              <a:gd name="connsiteX39" fmla="*/ 26578 w 10295617"/>
              <a:gd name="connsiteY39" fmla="*/ 5513084 h 10760938"/>
              <a:gd name="connsiteX40" fmla="*/ 4899361 w 10295617"/>
              <a:gd name="connsiteY40" fmla="*/ 839547 h 10760938"/>
              <a:gd name="connsiteX41" fmla="*/ 4970612 w 10295617"/>
              <a:gd name="connsiteY41" fmla="*/ 837837 h 10760938"/>
              <a:gd name="connsiteX42" fmla="*/ 4970612 w 10295617"/>
              <a:gd name="connsiteY42" fmla="*/ 177197 h 10760938"/>
              <a:gd name="connsiteX43" fmla="*/ 5147809 w 10295617"/>
              <a:gd name="connsiteY43" fmla="*/ 0 h 1076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295617" h="10760938">
                <a:moveTo>
                  <a:pt x="10295531" y="6044312"/>
                </a:moveTo>
                <a:lnTo>
                  <a:pt x="10295617" y="6046023"/>
                </a:lnTo>
                <a:lnTo>
                  <a:pt x="10295311" y="6046023"/>
                </a:lnTo>
                <a:close/>
                <a:moveTo>
                  <a:pt x="86" y="6044312"/>
                </a:moveTo>
                <a:lnTo>
                  <a:pt x="306" y="6046023"/>
                </a:lnTo>
                <a:lnTo>
                  <a:pt x="0" y="6046023"/>
                </a:lnTo>
                <a:close/>
                <a:moveTo>
                  <a:pt x="5147809" y="0"/>
                </a:moveTo>
                <a:cubicBezTo>
                  <a:pt x="5245672" y="0"/>
                  <a:pt x="5325006" y="79334"/>
                  <a:pt x="5325006" y="177197"/>
                </a:cubicBezTo>
                <a:lnTo>
                  <a:pt x="5325006" y="837837"/>
                </a:lnTo>
                <a:lnTo>
                  <a:pt x="5396256" y="839547"/>
                </a:lnTo>
                <a:cubicBezTo>
                  <a:pt x="7948306" y="962340"/>
                  <a:pt x="10013658" y="2966815"/>
                  <a:pt x="10269039" y="5513084"/>
                </a:cubicBezTo>
                <a:lnTo>
                  <a:pt x="10295425" y="6042158"/>
                </a:lnTo>
                <a:lnTo>
                  <a:pt x="10260748" y="5773580"/>
                </a:lnTo>
                <a:cubicBezTo>
                  <a:pt x="10100703" y="5162929"/>
                  <a:pt x="9408684" y="4703575"/>
                  <a:pt x="8579250" y="4703575"/>
                </a:cubicBezTo>
                <a:cubicBezTo>
                  <a:pt x="7749818" y="4703575"/>
                  <a:pt x="7057798" y="5162929"/>
                  <a:pt x="6897754" y="5773580"/>
                </a:cubicBezTo>
                <a:lnTo>
                  <a:pt x="6863530" y="6038646"/>
                </a:lnTo>
                <a:lnTo>
                  <a:pt x="6829306" y="5773580"/>
                </a:lnTo>
                <a:cubicBezTo>
                  <a:pt x="6689267" y="5239260"/>
                  <a:pt x="6141936" y="4820778"/>
                  <a:pt x="5451635" y="4724506"/>
                </a:cubicBezTo>
                <a:lnTo>
                  <a:pt x="5325006" y="4711318"/>
                </a:lnTo>
                <a:lnTo>
                  <a:pt x="5325006" y="9805674"/>
                </a:lnTo>
                <a:lnTo>
                  <a:pt x="5325006" y="9821152"/>
                </a:lnTo>
                <a:lnTo>
                  <a:pt x="5323964" y="9821152"/>
                </a:lnTo>
                <a:lnTo>
                  <a:pt x="5316404" y="9933477"/>
                </a:lnTo>
                <a:cubicBezTo>
                  <a:pt x="5276666" y="10227644"/>
                  <a:pt x="5101532" y="10489633"/>
                  <a:pt x="4838721" y="10637788"/>
                </a:cubicBezTo>
                <a:cubicBezTo>
                  <a:pt x="4538366" y="10807108"/>
                  <a:pt x="4170086" y="10801480"/>
                  <a:pt x="3875045" y="10623063"/>
                </a:cubicBezTo>
                <a:cubicBezTo>
                  <a:pt x="3580003" y="10444646"/>
                  <a:pt x="3403967" y="10121115"/>
                  <a:pt x="3414410" y="9776480"/>
                </a:cubicBezTo>
                <a:lnTo>
                  <a:pt x="3769699" y="9787246"/>
                </a:lnTo>
                <a:cubicBezTo>
                  <a:pt x="3763141" y="10003677"/>
                  <a:pt x="3873692" y="10206855"/>
                  <a:pt x="4058978" y="10318901"/>
                </a:cubicBezTo>
                <a:cubicBezTo>
                  <a:pt x="4244264" y="10430947"/>
                  <a:pt x="4475544" y="10434481"/>
                  <a:pt x="4664167" y="10328148"/>
                </a:cubicBezTo>
                <a:cubicBezTo>
                  <a:pt x="4852790" y="10221815"/>
                  <a:pt x="4969497" y="10022110"/>
                  <a:pt x="4969554" y="9805580"/>
                </a:cubicBezTo>
                <a:lnTo>
                  <a:pt x="4970612" y="9805580"/>
                </a:lnTo>
                <a:lnTo>
                  <a:pt x="4970612" y="4711318"/>
                </a:lnTo>
                <a:lnTo>
                  <a:pt x="4843983" y="4724506"/>
                </a:lnTo>
                <a:cubicBezTo>
                  <a:pt x="4153684" y="4820778"/>
                  <a:pt x="3606351" y="5239260"/>
                  <a:pt x="3466313" y="5773580"/>
                </a:cubicBezTo>
                <a:lnTo>
                  <a:pt x="3432089" y="6038646"/>
                </a:lnTo>
                <a:lnTo>
                  <a:pt x="3397865" y="5773580"/>
                </a:lnTo>
                <a:cubicBezTo>
                  <a:pt x="3237820" y="5162929"/>
                  <a:pt x="2545801" y="4703575"/>
                  <a:pt x="1716367" y="4703575"/>
                </a:cubicBezTo>
                <a:cubicBezTo>
                  <a:pt x="886935" y="4703575"/>
                  <a:pt x="194916" y="5162929"/>
                  <a:pt x="34871" y="5773580"/>
                </a:cubicBezTo>
                <a:lnTo>
                  <a:pt x="194" y="6042158"/>
                </a:lnTo>
                <a:lnTo>
                  <a:pt x="26578" y="5513084"/>
                </a:lnTo>
                <a:cubicBezTo>
                  <a:pt x="281959" y="2966815"/>
                  <a:pt x="2347313" y="962340"/>
                  <a:pt x="4899361" y="839547"/>
                </a:cubicBezTo>
                <a:lnTo>
                  <a:pt x="4970612" y="837837"/>
                </a:lnTo>
                <a:lnTo>
                  <a:pt x="4970612" y="177197"/>
                </a:lnTo>
                <a:cubicBezTo>
                  <a:pt x="4970612" y="79334"/>
                  <a:pt x="5049946" y="0"/>
                  <a:pt x="51478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0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3" name="拖鞋"/>
          <p:cNvSpPr/>
          <p:nvPr/>
        </p:nvSpPr>
        <p:spPr bwMode="auto">
          <a:xfrm rot="20280000">
            <a:off x="10037802" y="4485002"/>
            <a:ext cx="1941830" cy="1941830"/>
          </a:xfrm>
          <a:custGeom>
            <a:avLst/>
            <a:gdLst>
              <a:gd name="T0" fmla="*/ 166675985 w 4706"/>
              <a:gd name="T1" fmla="*/ 2147483646 h 5495"/>
              <a:gd name="T2" fmla="*/ 2147483646 w 4706"/>
              <a:gd name="T3" fmla="*/ 2147483646 h 5495"/>
              <a:gd name="T4" fmla="*/ 2147483646 w 4706"/>
              <a:gd name="T5" fmla="*/ 2147483646 h 5495"/>
              <a:gd name="T6" fmla="*/ 2147483646 w 4706"/>
              <a:gd name="T7" fmla="*/ 2147483646 h 5495"/>
              <a:gd name="T8" fmla="*/ 2147483646 w 4706"/>
              <a:gd name="T9" fmla="*/ 2147483646 h 5495"/>
              <a:gd name="T10" fmla="*/ 2147483646 w 4706"/>
              <a:gd name="T11" fmla="*/ 2147483646 h 5495"/>
              <a:gd name="T12" fmla="*/ 2147483646 w 4706"/>
              <a:gd name="T13" fmla="*/ 2147483646 h 5495"/>
              <a:gd name="T14" fmla="*/ 2147483646 w 4706"/>
              <a:gd name="T15" fmla="*/ 2147483646 h 5495"/>
              <a:gd name="T16" fmla="*/ 2147483646 w 4706"/>
              <a:gd name="T17" fmla="*/ 2147483646 h 5495"/>
              <a:gd name="T18" fmla="*/ 2147483646 w 4706"/>
              <a:gd name="T19" fmla="*/ 2147483646 h 5495"/>
              <a:gd name="T20" fmla="*/ 2147483646 w 4706"/>
              <a:gd name="T21" fmla="*/ 2147483646 h 5495"/>
              <a:gd name="T22" fmla="*/ 2147483646 w 4706"/>
              <a:gd name="T23" fmla="*/ 2147483646 h 5495"/>
              <a:gd name="T24" fmla="*/ 2147483646 w 4706"/>
              <a:gd name="T25" fmla="*/ 2147483646 h 5495"/>
              <a:gd name="T26" fmla="*/ 2147483646 w 4706"/>
              <a:gd name="T27" fmla="*/ 2147483646 h 5495"/>
              <a:gd name="T28" fmla="*/ 2147483646 w 4706"/>
              <a:gd name="T29" fmla="*/ 2147483646 h 5495"/>
              <a:gd name="T30" fmla="*/ 2147483646 w 4706"/>
              <a:gd name="T31" fmla="*/ 2147483646 h 5495"/>
              <a:gd name="T32" fmla="*/ 2147483646 w 4706"/>
              <a:gd name="T33" fmla="*/ 2147483646 h 5495"/>
              <a:gd name="T34" fmla="*/ 2147483646 w 4706"/>
              <a:gd name="T35" fmla="*/ 2147483646 h 5495"/>
              <a:gd name="T36" fmla="*/ 2147483646 w 4706"/>
              <a:gd name="T37" fmla="*/ 2147483646 h 5495"/>
              <a:gd name="T38" fmla="*/ 2147483646 w 4706"/>
              <a:gd name="T39" fmla="*/ 2147483646 h 5495"/>
              <a:gd name="T40" fmla="*/ 2147483646 w 4706"/>
              <a:gd name="T41" fmla="*/ 2147483646 h 5495"/>
              <a:gd name="T42" fmla="*/ 2147483646 w 4706"/>
              <a:gd name="T43" fmla="*/ 2147483646 h 5495"/>
              <a:gd name="T44" fmla="*/ 2147483646 w 4706"/>
              <a:gd name="T45" fmla="*/ 2147483646 h 5495"/>
              <a:gd name="T46" fmla="*/ 2147483646 w 4706"/>
              <a:gd name="T47" fmla="*/ 208282542 h 5495"/>
              <a:gd name="T48" fmla="*/ 2147483646 w 4706"/>
              <a:gd name="T49" fmla="*/ 1708326344 h 5495"/>
              <a:gd name="T50" fmla="*/ 2147483646 w 4706"/>
              <a:gd name="T51" fmla="*/ 2147483646 h 5495"/>
              <a:gd name="T52" fmla="*/ 2147483646 w 4706"/>
              <a:gd name="T53" fmla="*/ 2147483646 h 5495"/>
              <a:gd name="T54" fmla="*/ 2147483646 w 4706"/>
              <a:gd name="T55" fmla="*/ 2147483646 h 5495"/>
              <a:gd name="T56" fmla="*/ 2147483646 w 4706"/>
              <a:gd name="T57" fmla="*/ 2147483646 h 5495"/>
              <a:gd name="T58" fmla="*/ 2147483646 w 4706"/>
              <a:gd name="T59" fmla="*/ 2147483646 h 5495"/>
              <a:gd name="T60" fmla="*/ 2147483646 w 4706"/>
              <a:gd name="T61" fmla="*/ 2147483646 h 5495"/>
              <a:gd name="T62" fmla="*/ 2147483646 w 4706"/>
              <a:gd name="T63" fmla="*/ 2147483646 h 5495"/>
              <a:gd name="T64" fmla="*/ 2147483646 w 4706"/>
              <a:gd name="T65" fmla="*/ 2147483646 h 5495"/>
              <a:gd name="T66" fmla="*/ 2147483646 w 4706"/>
              <a:gd name="T67" fmla="*/ 2147483646 h 5495"/>
              <a:gd name="T68" fmla="*/ 2147483646 w 4706"/>
              <a:gd name="T69" fmla="*/ 2147483646 h 5495"/>
              <a:gd name="T70" fmla="*/ 2147483646 w 4706"/>
              <a:gd name="T71" fmla="*/ 2147483646 h 5495"/>
              <a:gd name="T72" fmla="*/ 2147483646 w 4706"/>
              <a:gd name="T73" fmla="*/ 2147483646 h 5495"/>
              <a:gd name="T74" fmla="*/ 2147483646 w 4706"/>
              <a:gd name="T75" fmla="*/ 2147483646 h 5495"/>
              <a:gd name="T76" fmla="*/ 2147483646 w 4706"/>
              <a:gd name="T77" fmla="*/ 2147483646 h 5495"/>
              <a:gd name="T78" fmla="*/ 2147483646 w 4706"/>
              <a:gd name="T79" fmla="*/ 2147483646 h 5495"/>
              <a:gd name="T80" fmla="*/ 2147483646 w 4706"/>
              <a:gd name="T81" fmla="*/ 2147483646 h 5495"/>
              <a:gd name="T82" fmla="*/ 2147483646 w 4706"/>
              <a:gd name="T83" fmla="*/ 2147483646 h 5495"/>
              <a:gd name="T84" fmla="*/ 2147483646 w 4706"/>
              <a:gd name="T85" fmla="*/ 2147483646 h 5495"/>
              <a:gd name="T86" fmla="*/ 2147483646 w 4706"/>
              <a:gd name="T87" fmla="*/ 2147483646 h 5495"/>
              <a:gd name="T88" fmla="*/ 2147483646 w 4706"/>
              <a:gd name="T89" fmla="*/ 2147483646 h 5495"/>
              <a:gd name="T90" fmla="*/ 2147483646 w 4706"/>
              <a:gd name="T91" fmla="*/ 2147483646 h 5495"/>
              <a:gd name="T92" fmla="*/ 2147483646 w 4706"/>
              <a:gd name="T93" fmla="*/ 2147483646 h 5495"/>
              <a:gd name="T94" fmla="*/ 2147483646 w 4706"/>
              <a:gd name="T95" fmla="*/ 2147483646 h 5495"/>
              <a:gd name="T96" fmla="*/ 2147483646 w 4706"/>
              <a:gd name="T97" fmla="*/ 2147483646 h 5495"/>
              <a:gd name="T98" fmla="*/ 2147483646 w 4706"/>
              <a:gd name="T99" fmla="*/ 2147483646 h 5495"/>
              <a:gd name="T100" fmla="*/ 2147483646 w 4706"/>
              <a:gd name="T101" fmla="*/ 2147483646 h 5495"/>
              <a:gd name="T102" fmla="*/ 2147483646 w 4706"/>
              <a:gd name="T103" fmla="*/ 2147483646 h 5495"/>
              <a:gd name="T104" fmla="*/ 2147483646 w 4706"/>
              <a:gd name="T105" fmla="*/ 2147483646 h 5495"/>
              <a:gd name="T106" fmla="*/ 2147483646 w 4706"/>
              <a:gd name="T107" fmla="*/ 2147483646 h 5495"/>
              <a:gd name="T108" fmla="*/ 2147483646 w 4706"/>
              <a:gd name="T109" fmla="*/ 2147483646 h 5495"/>
              <a:gd name="T110" fmla="*/ 2147483646 w 4706"/>
              <a:gd name="T111" fmla="*/ 2147483646 h 5495"/>
              <a:gd name="T112" fmla="*/ 2147483646 w 4706"/>
              <a:gd name="T113" fmla="*/ 2147483646 h 5495"/>
              <a:gd name="T114" fmla="*/ 2147483646 w 4706"/>
              <a:gd name="T115" fmla="*/ 2147483646 h 5495"/>
              <a:gd name="T116" fmla="*/ 2147483646 w 4706"/>
              <a:gd name="T117" fmla="*/ 2147483646 h 5495"/>
              <a:gd name="T118" fmla="*/ 2147483646 w 4706"/>
              <a:gd name="T119" fmla="*/ 2147483646 h 5495"/>
              <a:gd name="T120" fmla="*/ 2147483646 w 4706"/>
              <a:gd name="T121" fmla="*/ 2147483646 h 549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706" h="5495">
                <a:moveTo>
                  <a:pt x="225" y="3427"/>
                </a:moveTo>
                <a:lnTo>
                  <a:pt x="225" y="3427"/>
                </a:lnTo>
                <a:lnTo>
                  <a:pt x="198" y="3326"/>
                </a:lnTo>
                <a:lnTo>
                  <a:pt x="172" y="3226"/>
                </a:lnTo>
                <a:lnTo>
                  <a:pt x="146" y="3127"/>
                </a:lnTo>
                <a:lnTo>
                  <a:pt x="124" y="3029"/>
                </a:lnTo>
                <a:lnTo>
                  <a:pt x="102" y="2932"/>
                </a:lnTo>
                <a:lnTo>
                  <a:pt x="81" y="2837"/>
                </a:lnTo>
                <a:lnTo>
                  <a:pt x="63" y="2743"/>
                </a:lnTo>
                <a:lnTo>
                  <a:pt x="46" y="2651"/>
                </a:lnTo>
                <a:lnTo>
                  <a:pt x="32" y="2563"/>
                </a:lnTo>
                <a:lnTo>
                  <a:pt x="20" y="2478"/>
                </a:lnTo>
                <a:lnTo>
                  <a:pt x="11" y="2395"/>
                </a:lnTo>
                <a:lnTo>
                  <a:pt x="4" y="2316"/>
                </a:lnTo>
                <a:lnTo>
                  <a:pt x="0" y="2241"/>
                </a:lnTo>
                <a:lnTo>
                  <a:pt x="0" y="2204"/>
                </a:lnTo>
                <a:lnTo>
                  <a:pt x="0" y="2170"/>
                </a:lnTo>
                <a:lnTo>
                  <a:pt x="0" y="2136"/>
                </a:lnTo>
                <a:lnTo>
                  <a:pt x="1" y="2103"/>
                </a:lnTo>
                <a:lnTo>
                  <a:pt x="5" y="2072"/>
                </a:lnTo>
                <a:lnTo>
                  <a:pt x="7" y="2041"/>
                </a:lnTo>
                <a:lnTo>
                  <a:pt x="13" y="1998"/>
                </a:lnTo>
                <a:lnTo>
                  <a:pt x="20" y="1955"/>
                </a:lnTo>
                <a:lnTo>
                  <a:pt x="28" y="1912"/>
                </a:lnTo>
                <a:lnTo>
                  <a:pt x="37" y="1870"/>
                </a:lnTo>
                <a:lnTo>
                  <a:pt x="47" y="1829"/>
                </a:lnTo>
                <a:lnTo>
                  <a:pt x="58" y="1789"/>
                </a:lnTo>
                <a:lnTo>
                  <a:pt x="69" y="1749"/>
                </a:lnTo>
                <a:lnTo>
                  <a:pt x="81" y="1710"/>
                </a:lnTo>
                <a:lnTo>
                  <a:pt x="94" y="1671"/>
                </a:lnTo>
                <a:lnTo>
                  <a:pt x="109" y="1634"/>
                </a:lnTo>
                <a:lnTo>
                  <a:pt x="123" y="1596"/>
                </a:lnTo>
                <a:lnTo>
                  <a:pt x="138" y="1560"/>
                </a:lnTo>
                <a:lnTo>
                  <a:pt x="155" y="1524"/>
                </a:lnTo>
                <a:lnTo>
                  <a:pt x="171" y="1490"/>
                </a:lnTo>
                <a:lnTo>
                  <a:pt x="189" y="1456"/>
                </a:lnTo>
                <a:lnTo>
                  <a:pt x="207" y="1423"/>
                </a:lnTo>
                <a:lnTo>
                  <a:pt x="225" y="1390"/>
                </a:lnTo>
                <a:lnTo>
                  <a:pt x="244" y="1358"/>
                </a:lnTo>
                <a:lnTo>
                  <a:pt x="264" y="1326"/>
                </a:lnTo>
                <a:lnTo>
                  <a:pt x="286" y="1297"/>
                </a:lnTo>
                <a:lnTo>
                  <a:pt x="306" y="1266"/>
                </a:lnTo>
                <a:lnTo>
                  <a:pt x="328" y="1238"/>
                </a:lnTo>
                <a:lnTo>
                  <a:pt x="349" y="1209"/>
                </a:lnTo>
                <a:lnTo>
                  <a:pt x="373" y="1182"/>
                </a:lnTo>
                <a:lnTo>
                  <a:pt x="395" y="1155"/>
                </a:lnTo>
                <a:lnTo>
                  <a:pt x="419" y="1129"/>
                </a:lnTo>
                <a:lnTo>
                  <a:pt x="443" y="1104"/>
                </a:lnTo>
                <a:lnTo>
                  <a:pt x="467" y="1080"/>
                </a:lnTo>
                <a:lnTo>
                  <a:pt x="491" y="1056"/>
                </a:lnTo>
                <a:lnTo>
                  <a:pt x="516" y="1034"/>
                </a:lnTo>
                <a:lnTo>
                  <a:pt x="542" y="1011"/>
                </a:lnTo>
                <a:lnTo>
                  <a:pt x="567" y="990"/>
                </a:lnTo>
                <a:lnTo>
                  <a:pt x="592" y="970"/>
                </a:lnTo>
                <a:lnTo>
                  <a:pt x="618" y="950"/>
                </a:lnTo>
                <a:lnTo>
                  <a:pt x="646" y="931"/>
                </a:lnTo>
                <a:lnTo>
                  <a:pt x="672" y="913"/>
                </a:lnTo>
                <a:lnTo>
                  <a:pt x="699" y="897"/>
                </a:lnTo>
                <a:lnTo>
                  <a:pt x="725" y="880"/>
                </a:lnTo>
                <a:lnTo>
                  <a:pt x="752" y="865"/>
                </a:lnTo>
                <a:lnTo>
                  <a:pt x="779" y="850"/>
                </a:lnTo>
                <a:lnTo>
                  <a:pt x="806" y="835"/>
                </a:lnTo>
                <a:lnTo>
                  <a:pt x="833" y="822"/>
                </a:lnTo>
                <a:lnTo>
                  <a:pt x="860" y="811"/>
                </a:lnTo>
                <a:lnTo>
                  <a:pt x="889" y="799"/>
                </a:lnTo>
                <a:lnTo>
                  <a:pt x="916" y="789"/>
                </a:lnTo>
                <a:lnTo>
                  <a:pt x="943" y="779"/>
                </a:lnTo>
                <a:lnTo>
                  <a:pt x="970" y="770"/>
                </a:lnTo>
                <a:lnTo>
                  <a:pt x="997" y="762"/>
                </a:lnTo>
                <a:lnTo>
                  <a:pt x="1024" y="755"/>
                </a:lnTo>
                <a:lnTo>
                  <a:pt x="1052" y="749"/>
                </a:lnTo>
                <a:lnTo>
                  <a:pt x="1079" y="744"/>
                </a:lnTo>
                <a:lnTo>
                  <a:pt x="1105" y="740"/>
                </a:lnTo>
                <a:lnTo>
                  <a:pt x="1132" y="736"/>
                </a:lnTo>
                <a:lnTo>
                  <a:pt x="1158" y="734"/>
                </a:lnTo>
                <a:lnTo>
                  <a:pt x="1184" y="732"/>
                </a:lnTo>
                <a:lnTo>
                  <a:pt x="1210" y="730"/>
                </a:lnTo>
                <a:lnTo>
                  <a:pt x="1236" y="730"/>
                </a:lnTo>
                <a:lnTo>
                  <a:pt x="1262" y="732"/>
                </a:lnTo>
                <a:lnTo>
                  <a:pt x="1286" y="734"/>
                </a:lnTo>
                <a:lnTo>
                  <a:pt x="1311" y="736"/>
                </a:lnTo>
                <a:lnTo>
                  <a:pt x="1335" y="740"/>
                </a:lnTo>
                <a:lnTo>
                  <a:pt x="1360" y="744"/>
                </a:lnTo>
                <a:lnTo>
                  <a:pt x="1383" y="750"/>
                </a:lnTo>
                <a:lnTo>
                  <a:pt x="1406" y="756"/>
                </a:lnTo>
                <a:lnTo>
                  <a:pt x="1428" y="763"/>
                </a:lnTo>
                <a:lnTo>
                  <a:pt x="1449" y="772"/>
                </a:lnTo>
                <a:lnTo>
                  <a:pt x="1470" y="781"/>
                </a:lnTo>
                <a:lnTo>
                  <a:pt x="1491" y="791"/>
                </a:lnTo>
                <a:lnTo>
                  <a:pt x="1511" y="800"/>
                </a:lnTo>
                <a:lnTo>
                  <a:pt x="1529" y="812"/>
                </a:lnTo>
                <a:lnTo>
                  <a:pt x="1548" y="824"/>
                </a:lnTo>
                <a:lnTo>
                  <a:pt x="1566" y="835"/>
                </a:lnTo>
                <a:lnTo>
                  <a:pt x="1584" y="850"/>
                </a:lnTo>
                <a:lnTo>
                  <a:pt x="1601" y="862"/>
                </a:lnTo>
                <a:lnTo>
                  <a:pt x="1618" y="877"/>
                </a:lnTo>
                <a:lnTo>
                  <a:pt x="1634" y="892"/>
                </a:lnTo>
                <a:lnTo>
                  <a:pt x="1650" y="907"/>
                </a:lnTo>
                <a:lnTo>
                  <a:pt x="1665" y="924"/>
                </a:lnTo>
                <a:lnTo>
                  <a:pt x="1693" y="958"/>
                </a:lnTo>
                <a:lnTo>
                  <a:pt x="1721" y="993"/>
                </a:lnTo>
                <a:lnTo>
                  <a:pt x="1745" y="1031"/>
                </a:lnTo>
                <a:lnTo>
                  <a:pt x="1769" y="1070"/>
                </a:lnTo>
                <a:lnTo>
                  <a:pt x="1791" y="1110"/>
                </a:lnTo>
                <a:lnTo>
                  <a:pt x="1811" y="1152"/>
                </a:lnTo>
                <a:lnTo>
                  <a:pt x="1830" y="1194"/>
                </a:lnTo>
                <a:lnTo>
                  <a:pt x="1847" y="1237"/>
                </a:lnTo>
                <a:lnTo>
                  <a:pt x="1863" y="1280"/>
                </a:lnTo>
                <a:lnTo>
                  <a:pt x="1878" y="1324"/>
                </a:lnTo>
                <a:lnTo>
                  <a:pt x="1891" y="1368"/>
                </a:lnTo>
                <a:lnTo>
                  <a:pt x="1901" y="1412"/>
                </a:lnTo>
                <a:lnTo>
                  <a:pt x="1912" y="1456"/>
                </a:lnTo>
                <a:lnTo>
                  <a:pt x="1921" y="1500"/>
                </a:lnTo>
                <a:lnTo>
                  <a:pt x="1930" y="1542"/>
                </a:lnTo>
                <a:lnTo>
                  <a:pt x="1937" y="1585"/>
                </a:lnTo>
                <a:lnTo>
                  <a:pt x="1942" y="1625"/>
                </a:lnTo>
                <a:lnTo>
                  <a:pt x="1948" y="1665"/>
                </a:lnTo>
                <a:lnTo>
                  <a:pt x="1952" y="1704"/>
                </a:lnTo>
                <a:lnTo>
                  <a:pt x="1958" y="1775"/>
                </a:lnTo>
                <a:lnTo>
                  <a:pt x="1961" y="1840"/>
                </a:lnTo>
                <a:lnTo>
                  <a:pt x="1963" y="1894"/>
                </a:lnTo>
                <a:lnTo>
                  <a:pt x="1964" y="2048"/>
                </a:lnTo>
                <a:lnTo>
                  <a:pt x="1964" y="2196"/>
                </a:lnTo>
                <a:lnTo>
                  <a:pt x="1961" y="2335"/>
                </a:lnTo>
                <a:lnTo>
                  <a:pt x="1957" y="2468"/>
                </a:lnTo>
                <a:lnTo>
                  <a:pt x="1952" y="2597"/>
                </a:lnTo>
                <a:lnTo>
                  <a:pt x="1947" y="2721"/>
                </a:lnTo>
                <a:lnTo>
                  <a:pt x="1935" y="2958"/>
                </a:lnTo>
                <a:lnTo>
                  <a:pt x="1907" y="2881"/>
                </a:lnTo>
                <a:lnTo>
                  <a:pt x="1876" y="2806"/>
                </a:lnTo>
                <a:lnTo>
                  <a:pt x="1846" y="2732"/>
                </a:lnTo>
                <a:lnTo>
                  <a:pt x="1814" y="2658"/>
                </a:lnTo>
                <a:lnTo>
                  <a:pt x="1781" y="2586"/>
                </a:lnTo>
                <a:lnTo>
                  <a:pt x="1748" y="2517"/>
                </a:lnTo>
                <a:lnTo>
                  <a:pt x="1714" y="2450"/>
                </a:lnTo>
                <a:lnTo>
                  <a:pt x="1678" y="2385"/>
                </a:lnTo>
                <a:lnTo>
                  <a:pt x="1643" y="2322"/>
                </a:lnTo>
                <a:lnTo>
                  <a:pt x="1606" y="2262"/>
                </a:lnTo>
                <a:lnTo>
                  <a:pt x="1570" y="2205"/>
                </a:lnTo>
                <a:lnTo>
                  <a:pt x="1532" y="2152"/>
                </a:lnTo>
                <a:lnTo>
                  <a:pt x="1494" y="2102"/>
                </a:lnTo>
                <a:lnTo>
                  <a:pt x="1456" y="2054"/>
                </a:lnTo>
                <a:lnTo>
                  <a:pt x="1436" y="2033"/>
                </a:lnTo>
                <a:lnTo>
                  <a:pt x="1417" y="2012"/>
                </a:lnTo>
                <a:lnTo>
                  <a:pt x="1397" y="1992"/>
                </a:lnTo>
                <a:lnTo>
                  <a:pt x="1378" y="1973"/>
                </a:lnTo>
                <a:lnTo>
                  <a:pt x="1380" y="1963"/>
                </a:lnTo>
                <a:lnTo>
                  <a:pt x="1381" y="1953"/>
                </a:lnTo>
                <a:lnTo>
                  <a:pt x="1380" y="1937"/>
                </a:lnTo>
                <a:lnTo>
                  <a:pt x="1378" y="1921"/>
                </a:lnTo>
                <a:lnTo>
                  <a:pt x="1377" y="1906"/>
                </a:lnTo>
                <a:lnTo>
                  <a:pt x="1374" y="1890"/>
                </a:lnTo>
                <a:lnTo>
                  <a:pt x="1370" y="1875"/>
                </a:lnTo>
                <a:lnTo>
                  <a:pt x="1367" y="1860"/>
                </a:lnTo>
                <a:lnTo>
                  <a:pt x="1362" y="1845"/>
                </a:lnTo>
                <a:lnTo>
                  <a:pt x="1356" y="1831"/>
                </a:lnTo>
                <a:lnTo>
                  <a:pt x="1349" y="1817"/>
                </a:lnTo>
                <a:lnTo>
                  <a:pt x="1343" y="1804"/>
                </a:lnTo>
                <a:lnTo>
                  <a:pt x="1335" y="1790"/>
                </a:lnTo>
                <a:lnTo>
                  <a:pt x="1326" y="1778"/>
                </a:lnTo>
                <a:lnTo>
                  <a:pt x="1318" y="1765"/>
                </a:lnTo>
                <a:lnTo>
                  <a:pt x="1309" y="1753"/>
                </a:lnTo>
                <a:lnTo>
                  <a:pt x="1299" y="1742"/>
                </a:lnTo>
                <a:lnTo>
                  <a:pt x="1289" y="1731"/>
                </a:lnTo>
                <a:lnTo>
                  <a:pt x="1278" y="1720"/>
                </a:lnTo>
                <a:lnTo>
                  <a:pt x="1266" y="1711"/>
                </a:lnTo>
                <a:lnTo>
                  <a:pt x="1255" y="1701"/>
                </a:lnTo>
                <a:lnTo>
                  <a:pt x="1242" y="1693"/>
                </a:lnTo>
                <a:lnTo>
                  <a:pt x="1230" y="1685"/>
                </a:lnTo>
                <a:lnTo>
                  <a:pt x="1217" y="1677"/>
                </a:lnTo>
                <a:lnTo>
                  <a:pt x="1203" y="1671"/>
                </a:lnTo>
                <a:lnTo>
                  <a:pt x="1188" y="1664"/>
                </a:lnTo>
                <a:lnTo>
                  <a:pt x="1174" y="1658"/>
                </a:lnTo>
                <a:lnTo>
                  <a:pt x="1160" y="1653"/>
                </a:lnTo>
                <a:lnTo>
                  <a:pt x="1145" y="1650"/>
                </a:lnTo>
                <a:lnTo>
                  <a:pt x="1129" y="1646"/>
                </a:lnTo>
                <a:lnTo>
                  <a:pt x="1114" y="1642"/>
                </a:lnTo>
                <a:lnTo>
                  <a:pt x="1099" y="1641"/>
                </a:lnTo>
                <a:lnTo>
                  <a:pt x="1082" y="1640"/>
                </a:lnTo>
                <a:lnTo>
                  <a:pt x="1067" y="1639"/>
                </a:lnTo>
                <a:lnTo>
                  <a:pt x="1050" y="1640"/>
                </a:lnTo>
                <a:lnTo>
                  <a:pt x="1034" y="1641"/>
                </a:lnTo>
                <a:lnTo>
                  <a:pt x="1018" y="1642"/>
                </a:lnTo>
                <a:lnTo>
                  <a:pt x="1003" y="1646"/>
                </a:lnTo>
                <a:lnTo>
                  <a:pt x="988" y="1650"/>
                </a:lnTo>
                <a:lnTo>
                  <a:pt x="972" y="1653"/>
                </a:lnTo>
                <a:lnTo>
                  <a:pt x="958" y="1658"/>
                </a:lnTo>
                <a:lnTo>
                  <a:pt x="944" y="1664"/>
                </a:lnTo>
                <a:lnTo>
                  <a:pt x="930" y="1671"/>
                </a:lnTo>
                <a:lnTo>
                  <a:pt x="917" y="1677"/>
                </a:lnTo>
                <a:lnTo>
                  <a:pt x="904" y="1685"/>
                </a:lnTo>
                <a:lnTo>
                  <a:pt x="891" y="1693"/>
                </a:lnTo>
                <a:lnTo>
                  <a:pt x="878" y="1701"/>
                </a:lnTo>
                <a:lnTo>
                  <a:pt x="866" y="1711"/>
                </a:lnTo>
                <a:lnTo>
                  <a:pt x="856" y="1720"/>
                </a:lnTo>
                <a:lnTo>
                  <a:pt x="844" y="1731"/>
                </a:lnTo>
                <a:lnTo>
                  <a:pt x="834" y="1742"/>
                </a:lnTo>
                <a:lnTo>
                  <a:pt x="824" y="1753"/>
                </a:lnTo>
                <a:lnTo>
                  <a:pt x="814" y="1765"/>
                </a:lnTo>
                <a:lnTo>
                  <a:pt x="806" y="1778"/>
                </a:lnTo>
                <a:lnTo>
                  <a:pt x="798" y="1790"/>
                </a:lnTo>
                <a:lnTo>
                  <a:pt x="791" y="1804"/>
                </a:lnTo>
                <a:lnTo>
                  <a:pt x="784" y="1817"/>
                </a:lnTo>
                <a:lnTo>
                  <a:pt x="777" y="1831"/>
                </a:lnTo>
                <a:lnTo>
                  <a:pt x="772" y="1845"/>
                </a:lnTo>
                <a:lnTo>
                  <a:pt x="767" y="1860"/>
                </a:lnTo>
                <a:lnTo>
                  <a:pt x="762" y="1875"/>
                </a:lnTo>
                <a:lnTo>
                  <a:pt x="759" y="1890"/>
                </a:lnTo>
                <a:lnTo>
                  <a:pt x="757" y="1906"/>
                </a:lnTo>
                <a:lnTo>
                  <a:pt x="754" y="1921"/>
                </a:lnTo>
                <a:lnTo>
                  <a:pt x="753" y="1937"/>
                </a:lnTo>
                <a:lnTo>
                  <a:pt x="753" y="1953"/>
                </a:lnTo>
                <a:lnTo>
                  <a:pt x="753" y="1969"/>
                </a:lnTo>
                <a:lnTo>
                  <a:pt x="754" y="1985"/>
                </a:lnTo>
                <a:lnTo>
                  <a:pt x="757" y="2000"/>
                </a:lnTo>
                <a:lnTo>
                  <a:pt x="759" y="2015"/>
                </a:lnTo>
                <a:lnTo>
                  <a:pt x="741" y="2034"/>
                </a:lnTo>
                <a:lnTo>
                  <a:pt x="722" y="2055"/>
                </a:lnTo>
                <a:lnTo>
                  <a:pt x="701" y="2081"/>
                </a:lnTo>
                <a:lnTo>
                  <a:pt x="681" y="2109"/>
                </a:lnTo>
                <a:lnTo>
                  <a:pt x="660" y="2138"/>
                </a:lnTo>
                <a:lnTo>
                  <a:pt x="638" y="2169"/>
                </a:lnTo>
                <a:lnTo>
                  <a:pt x="618" y="2201"/>
                </a:lnTo>
                <a:lnTo>
                  <a:pt x="598" y="2234"/>
                </a:lnTo>
                <a:lnTo>
                  <a:pt x="578" y="2268"/>
                </a:lnTo>
                <a:lnTo>
                  <a:pt x="558" y="2303"/>
                </a:lnTo>
                <a:lnTo>
                  <a:pt x="539" y="2340"/>
                </a:lnTo>
                <a:lnTo>
                  <a:pt x="520" y="2378"/>
                </a:lnTo>
                <a:lnTo>
                  <a:pt x="502" y="2417"/>
                </a:lnTo>
                <a:lnTo>
                  <a:pt x="483" y="2457"/>
                </a:lnTo>
                <a:lnTo>
                  <a:pt x="465" y="2497"/>
                </a:lnTo>
                <a:lnTo>
                  <a:pt x="449" y="2539"/>
                </a:lnTo>
                <a:lnTo>
                  <a:pt x="431" y="2582"/>
                </a:lnTo>
                <a:lnTo>
                  <a:pt x="414" y="2625"/>
                </a:lnTo>
                <a:lnTo>
                  <a:pt x="398" y="2670"/>
                </a:lnTo>
                <a:lnTo>
                  <a:pt x="382" y="2716"/>
                </a:lnTo>
                <a:lnTo>
                  <a:pt x="367" y="2762"/>
                </a:lnTo>
                <a:lnTo>
                  <a:pt x="353" y="2810"/>
                </a:lnTo>
                <a:lnTo>
                  <a:pt x="339" y="2858"/>
                </a:lnTo>
                <a:lnTo>
                  <a:pt x="326" y="2906"/>
                </a:lnTo>
                <a:lnTo>
                  <a:pt x="313" y="2956"/>
                </a:lnTo>
                <a:lnTo>
                  <a:pt x="300" y="3007"/>
                </a:lnTo>
                <a:lnTo>
                  <a:pt x="288" y="3057"/>
                </a:lnTo>
                <a:lnTo>
                  <a:pt x="277" y="3108"/>
                </a:lnTo>
                <a:lnTo>
                  <a:pt x="267" y="3160"/>
                </a:lnTo>
                <a:lnTo>
                  <a:pt x="257" y="3213"/>
                </a:lnTo>
                <a:lnTo>
                  <a:pt x="248" y="3265"/>
                </a:lnTo>
                <a:lnTo>
                  <a:pt x="240" y="3318"/>
                </a:lnTo>
                <a:lnTo>
                  <a:pt x="233" y="3372"/>
                </a:lnTo>
                <a:lnTo>
                  <a:pt x="225" y="3427"/>
                </a:lnTo>
                <a:close/>
                <a:moveTo>
                  <a:pt x="4481" y="2695"/>
                </a:moveTo>
                <a:lnTo>
                  <a:pt x="4481" y="2695"/>
                </a:lnTo>
                <a:lnTo>
                  <a:pt x="4508" y="2595"/>
                </a:lnTo>
                <a:lnTo>
                  <a:pt x="4534" y="2496"/>
                </a:lnTo>
                <a:lnTo>
                  <a:pt x="4559" y="2397"/>
                </a:lnTo>
                <a:lnTo>
                  <a:pt x="4582" y="2297"/>
                </a:lnTo>
                <a:lnTo>
                  <a:pt x="4605" y="2201"/>
                </a:lnTo>
                <a:lnTo>
                  <a:pt x="4625" y="2105"/>
                </a:lnTo>
                <a:lnTo>
                  <a:pt x="4644" y="2012"/>
                </a:lnTo>
                <a:lnTo>
                  <a:pt x="4660" y="1921"/>
                </a:lnTo>
                <a:lnTo>
                  <a:pt x="4674" y="1832"/>
                </a:lnTo>
                <a:lnTo>
                  <a:pt x="4686" y="1746"/>
                </a:lnTo>
                <a:lnTo>
                  <a:pt x="4696" y="1664"/>
                </a:lnTo>
                <a:lnTo>
                  <a:pt x="4702" y="1585"/>
                </a:lnTo>
                <a:lnTo>
                  <a:pt x="4706" y="1509"/>
                </a:lnTo>
                <a:lnTo>
                  <a:pt x="4706" y="1474"/>
                </a:lnTo>
                <a:lnTo>
                  <a:pt x="4706" y="1438"/>
                </a:lnTo>
                <a:lnTo>
                  <a:pt x="4706" y="1404"/>
                </a:lnTo>
                <a:lnTo>
                  <a:pt x="4704" y="1372"/>
                </a:lnTo>
                <a:lnTo>
                  <a:pt x="4702" y="1340"/>
                </a:lnTo>
                <a:lnTo>
                  <a:pt x="4699" y="1311"/>
                </a:lnTo>
                <a:lnTo>
                  <a:pt x="4692" y="1266"/>
                </a:lnTo>
                <a:lnTo>
                  <a:pt x="4686" y="1224"/>
                </a:lnTo>
                <a:lnTo>
                  <a:pt x="4678" y="1181"/>
                </a:lnTo>
                <a:lnTo>
                  <a:pt x="4668" y="1139"/>
                </a:lnTo>
                <a:lnTo>
                  <a:pt x="4659" y="1098"/>
                </a:lnTo>
                <a:lnTo>
                  <a:pt x="4648" y="1057"/>
                </a:lnTo>
                <a:lnTo>
                  <a:pt x="4637" y="1018"/>
                </a:lnTo>
                <a:lnTo>
                  <a:pt x="4625" y="978"/>
                </a:lnTo>
                <a:lnTo>
                  <a:pt x="4612" y="940"/>
                </a:lnTo>
                <a:lnTo>
                  <a:pt x="4598" y="903"/>
                </a:lnTo>
                <a:lnTo>
                  <a:pt x="4584" y="866"/>
                </a:lnTo>
                <a:lnTo>
                  <a:pt x="4568" y="829"/>
                </a:lnTo>
                <a:lnTo>
                  <a:pt x="4552" y="794"/>
                </a:lnTo>
                <a:lnTo>
                  <a:pt x="4535" y="759"/>
                </a:lnTo>
                <a:lnTo>
                  <a:pt x="4517" y="724"/>
                </a:lnTo>
                <a:lnTo>
                  <a:pt x="4500" y="691"/>
                </a:lnTo>
                <a:lnTo>
                  <a:pt x="4481" y="658"/>
                </a:lnTo>
                <a:lnTo>
                  <a:pt x="4461" y="626"/>
                </a:lnTo>
                <a:lnTo>
                  <a:pt x="4442" y="596"/>
                </a:lnTo>
                <a:lnTo>
                  <a:pt x="4421" y="565"/>
                </a:lnTo>
                <a:lnTo>
                  <a:pt x="4399" y="536"/>
                </a:lnTo>
                <a:lnTo>
                  <a:pt x="4378" y="506"/>
                </a:lnTo>
                <a:lnTo>
                  <a:pt x="4356" y="478"/>
                </a:lnTo>
                <a:lnTo>
                  <a:pt x="4333" y="451"/>
                </a:lnTo>
                <a:lnTo>
                  <a:pt x="4311" y="424"/>
                </a:lnTo>
                <a:lnTo>
                  <a:pt x="4287" y="398"/>
                </a:lnTo>
                <a:lnTo>
                  <a:pt x="4264" y="373"/>
                </a:lnTo>
                <a:lnTo>
                  <a:pt x="4239" y="349"/>
                </a:lnTo>
                <a:lnTo>
                  <a:pt x="4214" y="326"/>
                </a:lnTo>
                <a:lnTo>
                  <a:pt x="4189" y="302"/>
                </a:lnTo>
                <a:lnTo>
                  <a:pt x="4165" y="281"/>
                </a:lnTo>
                <a:lnTo>
                  <a:pt x="4139" y="260"/>
                </a:lnTo>
                <a:lnTo>
                  <a:pt x="4114" y="238"/>
                </a:lnTo>
                <a:lnTo>
                  <a:pt x="4087" y="219"/>
                </a:lnTo>
                <a:lnTo>
                  <a:pt x="4061" y="201"/>
                </a:lnTo>
                <a:lnTo>
                  <a:pt x="4035" y="183"/>
                </a:lnTo>
                <a:lnTo>
                  <a:pt x="4008" y="165"/>
                </a:lnTo>
                <a:lnTo>
                  <a:pt x="3980" y="149"/>
                </a:lnTo>
                <a:lnTo>
                  <a:pt x="3955" y="133"/>
                </a:lnTo>
                <a:lnTo>
                  <a:pt x="3927" y="119"/>
                </a:lnTo>
                <a:lnTo>
                  <a:pt x="3900" y="105"/>
                </a:lnTo>
                <a:lnTo>
                  <a:pt x="3873" y="92"/>
                </a:lnTo>
                <a:lnTo>
                  <a:pt x="3845" y="79"/>
                </a:lnTo>
                <a:lnTo>
                  <a:pt x="3818" y="68"/>
                </a:lnTo>
                <a:lnTo>
                  <a:pt x="3790" y="58"/>
                </a:lnTo>
                <a:lnTo>
                  <a:pt x="3763" y="48"/>
                </a:lnTo>
                <a:lnTo>
                  <a:pt x="3736" y="39"/>
                </a:lnTo>
                <a:lnTo>
                  <a:pt x="3709" y="32"/>
                </a:lnTo>
                <a:lnTo>
                  <a:pt x="3682" y="25"/>
                </a:lnTo>
                <a:lnTo>
                  <a:pt x="3655" y="18"/>
                </a:lnTo>
                <a:lnTo>
                  <a:pt x="3628" y="13"/>
                </a:lnTo>
                <a:lnTo>
                  <a:pt x="3601" y="8"/>
                </a:lnTo>
                <a:lnTo>
                  <a:pt x="3575" y="5"/>
                </a:lnTo>
                <a:lnTo>
                  <a:pt x="3549" y="2"/>
                </a:lnTo>
                <a:lnTo>
                  <a:pt x="3521" y="0"/>
                </a:lnTo>
                <a:lnTo>
                  <a:pt x="3495" y="0"/>
                </a:lnTo>
                <a:lnTo>
                  <a:pt x="3471" y="0"/>
                </a:lnTo>
                <a:lnTo>
                  <a:pt x="3445" y="1"/>
                </a:lnTo>
                <a:lnTo>
                  <a:pt x="3420" y="2"/>
                </a:lnTo>
                <a:lnTo>
                  <a:pt x="3395" y="5"/>
                </a:lnTo>
                <a:lnTo>
                  <a:pt x="3370" y="9"/>
                </a:lnTo>
                <a:lnTo>
                  <a:pt x="3347" y="14"/>
                </a:lnTo>
                <a:lnTo>
                  <a:pt x="3323" y="19"/>
                </a:lnTo>
                <a:lnTo>
                  <a:pt x="3300" y="26"/>
                </a:lnTo>
                <a:lnTo>
                  <a:pt x="3278" y="33"/>
                </a:lnTo>
                <a:lnTo>
                  <a:pt x="3257" y="41"/>
                </a:lnTo>
                <a:lnTo>
                  <a:pt x="3236" y="49"/>
                </a:lnTo>
                <a:lnTo>
                  <a:pt x="3216" y="59"/>
                </a:lnTo>
                <a:lnTo>
                  <a:pt x="3196" y="70"/>
                </a:lnTo>
                <a:lnTo>
                  <a:pt x="3177" y="80"/>
                </a:lnTo>
                <a:lnTo>
                  <a:pt x="3158" y="92"/>
                </a:lnTo>
                <a:lnTo>
                  <a:pt x="3139" y="105"/>
                </a:lnTo>
                <a:lnTo>
                  <a:pt x="3123" y="118"/>
                </a:lnTo>
                <a:lnTo>
                  <a:pt x="3105" y="132"/>
                </a:lnTo>
                <a:lnTo>
                  <a:pt x="3088" y="146"/>
                </a:lnTo>
                <a:lnTo>
                  <a:pt x="3072" y="162"/>
                </a:lnTo>
                <a:lnTo>
                  <a:pt x="3056" y="177"/>
                </a:lnTo>
                <a:lnTo>
                  <a:pt x="3041" y="192"/>
                </a:lnTo>
                <a:lnTo>
                  <a:pt x="3013" y="226"/>
                </a:lnTo>
                <a:lnTo>
                  <a:pt x="2986" y="262"/>
                </a:lnTo>
                <a:lnTo>
                  <a:pt x="2960" y="300"/>
                </a:lnTo>
                <a:lnTo>
                  <a:pt x="2937" y="339"/>
                </a:lnTo>
                <a:lnTo>
                  <a:pt x="2915" y="379"/>
                </a:lnTo>
                <a:lnTo>
                  <a:pt x="2895" y="420"/>
                </a:lnTo>
                <a:lnTo>
                  <a:pt x="2876" y="462"/>
                </a:lnTo>
                <a:lnTo>
                  <a:pt x="2859" y="505"/>
                </a:lnTo>
                <a:lnTo>
                  <a:pt x="2843" y="549"/>
                </a:lnTo>
                <a:lnTo>
                  <a:pt x="2829" y="592"/>
                </a:lnTo>
                <a:lnTo>
                  <a:pt x="2816" y="637"/>
                </a:lnTo>
                <a:lnTo>
                  <a:pt x="2804" y="681"/>
                </a:lnTo>
                <a:lnTo>
                  <a:pt x="2793" y="724"/>
                </a:lnTo>
                <a:lnTo>
                  <a:pt x="2785" y="768"/>
                </a:lnTo>
                <a:lnTo>
                  <a:pt x="2777" y="811"/>
                </a:lnTo>
                <a:lnTo>
                  <a:pt x="2770" y="853"/>
                </a:lnTo>
                <a:lnTo>
                  <a:pt x="2764" y="894"/>
                </a:lnTo>
                <a:lnTo>
                  <a:pt x="2758" y="933"/>
                </a:lnTo>
                <a:lnTo>
                  <a:pt x="2754" y="972"/>
                </a:lnTo>
                <a:lnTo>
                  <a:pt x="2747" y="1044"/>
                </a:lnTo>
                <a:lnTo>
                  <a:pt x="2745" y="1108"/>
                </a:lnTo>
                <a:lnTo>
                  <a:pt x="2744" y="1163"/>
                </a:lnTo>
                <a:lnTo>
                  <a:pt x="2743" y="1318"/>
                </a:lnTo>
                <a:lnTo>
                  <a:pt x="2743" y="1464"/>
                </a:lnTo>
                <a:lnTo>
                  <a:pt x="2745" y="1604"/>
                </a:lnTo>
                <a:lnTo>
                  <a:pt x="2748" y="1737"/>
                </a:lnTo>
                <a:lnTo>
                  <a:pt x="2754" y="1866"/>
                </a:lnTo>
                <a:lnTo>
                  <a:pt x="2759" y="1989"/>
                </a:lnTo>
                <a:lnTo>
                  <a:pt x="2770" y="2227"/>
                </a:lnTo>
                <a:lnTo>
                  <a:pt x="2799" y="2150"/>
                </a:lnTo>
                <a:lnTo>
                  <a:pt x="2829" y="2074"/>
                </a:lnTo>
                <a:lnTo>
                  <a:pt x="2861" y="2000"/>
                </a:lnTo>
                <a:lnTo>
                  <a:pt x="2892" y="1927"/>
                </a:lnTo>
                <a:lnTo>
                  <a:pt x="2925" y="1856"/>
                </a:lnTo>
                <a:lnTo>
                  <a:pt x="2959" y="1786"/>
                </a:lnTo>
                <a:lnTo>
                  <a:pt x="2993" y="1718"/>
                </a:lnTo>
                <a:lnTo>
                  <a:pt x="3028" y="1653"/>
                </a:lnTo>
                <a:lnTo>
                  <a:pt x="3064" y="1591"/>
                </a:lnTo>
                <a:lnTo>
                  <a:pt x="3100" y="1532"/>
                </a:lnTo>
                <a:lnTo>
                  <a:pt x="3137" y="1474"/>
                </a:lnTo>
                <a:lnTo>
                  <a:pt x="3174" y="1421"/>
                </a:lnTo>
                <a:lnTo>
                  <a:pt x="3212" y="1370"/>
                </a:lnTo>
                <a:lnTo>
                  <a:pt x="3250" y="1324"/>
                </a:lnTo>
                <a:lnTo>
                  <a:pt x="3270" y="1301"/>
                </a:lnTo>
                <a:lnTo>
                  <a:pt x="3289" y="1281"/>
                </a:lnTo>
                <a:lnTo>
                  <a:pt x="3308" y="1261"/>
                </a:lnTo>
                <a:lnTo>
                  <a:pt x="3328" y="1242"/>
                </a:lnTo>
                <a:lnTo>
                  <a:pt x="3327" y="1232"/>
                </a:lnTo>
                <a:lnTo>
                  <a:pt x="3326" y="1222"/>
                </a:lnTo>
                <a:lnTo>
                  <a:pt x="3326" y="1206"/>
                </a:lnTo>
                <a:lnTo>
                  <a:pt x="3327" y="1191"/>
                </a:lnTo>
                <a:lnTo>
                  <a:pt x="3329" y="1174"/>
                </a:lnTo>
                <a:lnTo>
                  <a:pt x="3333" y="1159"/>
                </a:lnTo>
                <a:lnTo>
                  <a:pt x="3335" y="1143"/>
                </a:lnTo>
                <a:lnTo>
                  <a:pt x="3340" y="1129"/>
                </a:lnTo>
                <a:lnTo>
                  <a:pt x="3344" y="1114"/>
                </a:lnTo>
                <a:lnTo>
                  <a:pt x="3350" y="1100"/>
                </a:lnTo>
                <a:lnTo>
                  <a:pt x="3356" y="1086"/>
                </a:lnTo>
                <a:lnTo>
                  <a:pt x="3363" y="1073"/>
                </a:lnTo>
                <a:lnTo>
                  <a:pt x="3372" y="1060"/>
                </a:lnTo>
                <a:lnTo>
                  <a:pt x="3380" y="1047"/>
                </a:lnTo>
                <a:lnTo>
                  <a:pt x="3388" y="1035"/>
                </a:lnTo>
                <a:lnTo>
                  <a:pt x="3398" y="1022"/>
                </a:lnTo>
                <a:lnTo>
                  <a:pt x="3407" y="1011"/>
                </a:lnTo>
                <a:lnTo>
                  <a:pt x="3418" y="1001"/>
                </a:lnTo>
                <a:lnTo>
                  <a:pt x="3428" y="990"/>
                </a:lnTo>
                <a:lnTo>
                  <a:pt x="3440" y="979"/>
                </a:lnTo>
                <a:lnTo>
                  <a:pt x="3452" y="971"/>
                </a:lnTo>
                <a:lnTo>
                  <a:pt x="3464" y="962"/>
                </a:lnTo>
                <a:lnTo>
                  <a:pt x="3477" y="953"/>
                </a:lnTo>
                <a:lnTo>
                  <a:pt x="3490" y="946"/>
                </a:lnTo>
                <a:lnTo>
                  <a:pt x="3504" y="939"/>
                </a:lnTo>
                <a:lnTo>
                  <a:pt x="3518" y="933"/>
                </a:lnTo>
                <a:lnTo>
                  <a:pt x="3532" y="927"/>
                </a:lnTo>
                <a:lnTo>
                  <a:pt x="3546" y="923"/>
                </a:lnTo>
                <a:lnTo>
                  <a:pt x="3562" y="918"/>
                </a:lnTo>
                <a:lnTo>
                  <a:pt x="3577" y="914"/>
                </a:lnTo>
                <a:lnTo>
                  <a:pt x="3592" y="912"/>
                </a:lnTo>
                <a:lnTo>
                  <a:pt x="3608" y="910"/>
                </a:lnTo>
                <a:lnTo>
                  <a:pt x="3623" y="909"/>
                </a:lnTo>
                <a:lnTo>
                  <a:pt x="3639" y="909"/>
                </a:lnTo>
                <a:lnTo>
                  <a:pt x="3656" y="909"/>
                </a:lnTo>
                <a:lnTo>
                  <a:pt x="3671" y="910"/>
                </a:lnTo>
                <a:lnTo>
                  <a:pt x="3688" y="912"/>
                </a:lnTo>
                <a:lnTo>
                  <a:pt x="3703" y="914"/>
                </a:lnTo>
                <a:lnTo>
                  <a:pt x="3719" y="918"/>
                </a:lnTo>
                <a:lnTo>
                  <a:pt x="3733" y="923"/>
                </a:lnTo>
                <a:lnTo>
                  <a:pt x="3748" y="927"/>
                </a:lnTo>
                <a:lnTo>
                  <a:pt x="3762" y="933"/>
                </a:lnTo>
                <a:lnTo>
                  <a:pt x="3776" y="939"/>
                </a:lnTo>
                <a:lnTo>
                  <a:pt x="3789" y="946"/>
                </a:lnTo>
                <a:lnTo>
                  <a:pt x="3802" y="953"/>
                </a:lnTo>
                <a:lnTo>
                  <a:pt x="3815" y="962"/>
                </a:lnTo>
                <a:lnTo>
                  <a:pt x="3827" y="971"/>
                </a:lnTo>
                <a:lnTo>
                  <a:pt x="3839" y="979"/>
                </a:lnTo>
                <a:lnTo>
                  <a:pt x="3851" y="990"/>
                </a:lnTo>
                <a:lnTo>
                  <a:pt x="3861" y="1001"/>
                </a:lnTo>
                <a:lnTo>
                  <a:pt x="3872" y="1011"/>
                </a:lnTo>
                <a:lnTo>
                  <a:pt x="3883" y="1022"/>
                </a:lnTo>
                <a:lnTo>
                  <a:pt x="3891" y="1035"/>
                </a:lnTo>
                <a:lnTo>
                  <a:pt x="3900" y="1047"/>
                </a:lnTo>
                <a:lnTo>
                  <a:pt x="3909" y="1060"/>
                </a:lnTo>
                <a:lnTo>
                  <a:pt x="3916" y="1073"/>
                </a:lnTo>
                <a:lnTo>
                  <a:pt x="3923" y="1086"/>
                </a:lnTo>
                <a:lnTo>
                  <a:pt x="3929" y="1100"/>
                </a:lnTo>
                <a:lnTo>
                  <a:pt x="3934" y="1114"/>
                </a:lnTo>
                <a:lnTo>
                  <a:pt x="3939" y="1129"/>
                </a:lnTo>
                <a:lnTo>
                  <a:pt x="3944" y="1143"/>
                </a:lnTo>
                <a:lnTo>
                  <a:pt x="3947" y="1159"/>
                </a:lnTo>
                <a:lnTo>
                  <a:pt x="3950" y="1174"/>
                </a:lnTo>
                <a:lnTo>
                  <a:pt x="3952" y="1191"/>
                </a:lnTo>
                <a:lnTo>
                  <a:pt x="3953" y="1206"/>
                </a:lnTo>
                <a:lnTo>
                  <a:pt x="3953" y="1222"/>
                </a:lnTo>
                <a:lnTo>
                  <a:pt x="3953" y="1238"/>
                </a:lnTo>
                <a:lnTo>
                  <a:pt x="3952" y="1253"/>
                </a:lnTo>
                <a:lnTo>
                  <a:pt x="3950" y="1268"/>
                </a:lnTo>
                <a:lnTo>
                  <a:pt x="3947" y="1284"/>
                </a:lnTo>
                <a:lnTo>
                  <a:pt x="3965" y="1304"/>
                </a:lnTo>
                <a:lnTo>
                  <a:pt x="3983" y="1324"/>
                </a:lnTo>
                <a:lnTo>
                  <a:pt x="4004" y="1350"/>
                </a:lnTo>
                <a:lnTo>
                  <a:pt x="4025" y="1378"/>
                </a:lnTo>
                <a:lnTo>
                  <a:pt x="4047" y="1406"/>
                </a:lnTo>
                <a:lnTo>
                  <a:pt x="4068" y="1437"/>
                </a:lnTo>
                <a:lnTo>
                  <a:pt x="4088" y="1469"/>
                </a:lnTo>
                <a:lnTo>
                  <a:pt x="4108" y="1502"/>
                </a:lnTo>
                <a:lnTo>
                  <a:pt x="4128" y="1536"/>
                </a:lnTo>
                <a:lnTo>
                  <a:pt x="4148" y="1572"/>
                </a:lnTo>
                <a:lnTo>
                  <a:pt x="4167" y="1608"/>
                </a:lnTo>
                <a:lnTo>
                  <a:pt x="4186" y="1646"/>
                </a:lnTo>
                <a:lnTo>
                  <a:pt x="4205" y="1685"/>
                </a:lnTo>
                <a:lnTo>
                  <a:pt x="4222" y="1725"/>
                </a:lnTo>
                <a:lnTo>
                  <a:pt x="4240" y="1766"/>
                </a:lnTo>
                <a:lnTo>
                  <a:pt x="4258" y="1808"/>
                </a:lnTo>
                <a:lnTo>
                  <a:pt x="4276" y="1851"/>
                </a:lnTo>
                <a:lnTo>
                  <a:pt x="4292" y="1895"/>
                </a:lnTo>
                <a:lnTo>
                  <a:pt x="4307" y="1940"/>
                </a:lnTo>
                <a:lnTo>
                  <a:pt x="4324" y="1985"/>
                </a:lnTo>
                <a:lnTo>
                  <a:pt x="4339" y="2032"/>
                </a:lnTo>
                <a:lnTo>
                  <a:pt x="4353" y="2079"/>
                </a:lnTo>
                <a:lnTo>
                  <a:pt x="4368" y="2126"/>
                </a:lnTo>
                <a:lnTo>
                  <a:pt x="4381" y="2176"/>
                </a:lnTo>
                <a:lnTo>
                  <a:pt x="4394" y="2225"/>
                </a:lnTo>
                <a:lnTo>
                  <a:pt x="4406" y="2275"/>
                </a:lnTo>
                <a:lnTo>
                  <a:pt x="4418" y="2326"/>
                </a:lnTo>
                <a:lnTo>
                  <a:pt x="4429" y="2378"/>
                </a:lnTo>
                <a:lnTo>
                  <a:pt x="4440" y="2430"/>
                </a:lnTo>
                <a:lnTo>
                  <a:pt x="4449" y="2481"/>
                </a:lnTo>
                <a:lnTo>
                  <a:pt x="4458" y="2535"/>
                </a:lnTo>
                <a:lnTo>
                  <a:pt x="4467" y="2588"/>
                </a:lnTo>
                <a:lnTo>
                  <a:pt x="4474" y="2641"/>
                </a:lnTo>
                <a:lnTo>
                  <a:pt x="4481" y="2695"/>
                </a:lnTo>
                <a:close/>
                <a:moveTo>
                  <a:pt x="1942" y="3890"/>
                </a:moveTo>
                <a:lnTo>
                  <a:pt x="1942" y="3890"/>
                </a:lnTo>
                <a:lnTo>
                  <a:pt x="1931" y="3822"/>
                </a:lnTo>
                <a:lnTo>
                  <a:pt x="1918" y="3754"/>
                </a:lnTo>
                <a:lnTo>
                  <a:pt x="1902" y="3686"/>
                </a:lnTo>
                <a:lnTo>
                  <a:pt x="1887" y="3619"/>
                </a:lnTo>
                <a:lnTo>
                  <a:pt x="1871" y="3553"/>
                </a:lnTo>
                <a:lnTo>
                  <a:pt x="1854" y="3487"/>
                </a:lnTo>
                <a:lnTo>
                  <a:pt x="1836" y="3422"/>
                </a:lnTo>
                <a:lnTo>
                  <a:pt x="1817" y="3357"/>
                </a:lnTo>
                <a:lnTo>
                  <a:pt x="1797" y="3292"/>
                </a:lnTo>
                <a:lnTo>
                  <a:pt x="1777" y="3230"/>
                </a:lnTo>
                <a:lnTo>
                  <a:pt x="1756" y="3167"/>
                </a:lnTo>
                <a:lnTo>
                  <a:pt x="1735" y="3106"/>
                </a:lnTo>
                <a:lnTo>
                  <a:pt x="1712" y="3046"/>
                </a:lnTo>
                <a:lnTo>
                  <a:pt x="1690" y="2987"/>
                </a:lnTo>
                <a:lnTo>
                  <a:pt x="1668" y="2929"/>
                </a:lnTo>
                <a:lnTo>
                  <a:pt x="1644" y="2871"/>
                </a:lnTo>
                <a:lnTo>
                  <a:pt x="1620" y="2815"/>
                </a:lnTo>
                <a:lnTo>
                  <a:pt x="1597" y="2762"/>
                </a:lnTo>
                <a:lnTo>
                  <a:pt x="1573" y="2709"/>
                </a:lnTo>
                <a:lnTo>
                  <a:pt x="1548" y="2658"/>
                </a:lnTo>
                <a:lnTo>
                  <a:pt x="1525" y="2609"/>
                </a:lnTo>
                <a:lnTo>
                  <a:pt x="1500" y="2562"/>
                </a:lnTo>
                <a:lnTo>
                  <a:pt x="1476" y="2516"/>
                </a:lnTo>
                <a:lnTo>
                  <a:pt x="1452" y="2472"/>
                </a:lnTo>
                <a:lnTo>
                  <a:pt x="1428" y="2430"/>
                </a:lnTo>
                <a:lnTo>
                  <a:pt x="1403" y="2389"/>
                </a:lnTo>
                <a:lnTo>
                  <a:pt x="1380" y="2350"/>
                </a:lnTo>
                <a:lnTo>
                  <a:pt x="1356" y="2315"/>
                </a:lnTo>
                <a:lnTo>
                  <a:pt x="1334" y="2281"/>
                </a:lnTo>
                <a:lnTo>
                  <a:pt x="1310" y="2250"/>
                </a:lnTo>
                <a:lnTo>
                  <a:pt x="1288" y="2221"/>
                </a:lnTo>
                <a:lnTo>
                  <a:pt x="1266" y="2194"/>
                </a:lnTo>
                <a:lnTo>
                  <a:pt x="1245" y="2210"/>
                </a:lnTo>
                <a:lnTo>
                  <a:pt x="1223" y="2224"/>
                </a:lnTo>
                <a:lnTo>
                  <a:pt x="1199" y="2237"/>
                </a:lnTo>
                <a:lnTo>
                  <a:pt x="1174" y="2248"/>
                </a:lnTo>
                <a:lnTo>
                  <a:pt x="1148" y="2256"/>
                </a:lnTo>
                <a:lnTo>
                  <a:pt x="1122" y="2262"/>
                </a:lnTo>
                <a:lnTo>
                  <a:pt x="1095" y="2266"/>
                </a:lnTo>
                <a:lnTo>
                  <a:pt x="1067" y="2267"/>
                </a:lnTo>
                <a:lnTo>
                  <a:pt x="1044" y="2267"/>
                </a:lnTo>
                <a:lnTo>
                  <a:pt x="1022" y="2264"/>
                </a:lnTo>
                <a:lnTo>
                  <a:pt x="1000" y="2260"/>
                </a:lnTo>
                <a:lnTo>
                  <a:pt x="980" y="2255"/>
                </a:lnTo>
                <a:lnTo>
                  <a:pt x="958" y="2248"/>
                </a:lnTo>
                <a:lnTo>
                  <a:pt x="938" y="2240"/>
                </a:lnTo>
                <a:lnTo>
                  <a:pt x="919" y="2230"/>
                </a:lnTo>
                <a:lnTo>
                  <a:pt x="902" y="2220"/>
                </a:lnTo>
                <a:lnTo>
                  <a:pt x="875" y="2254"/>
                </a:lnTo>
                <a:lnTo>
                  <a:pt x="847" y="2291"/>
                </a:lnTo>
                <a:lnTo>
                  <a:pt x="821" y="2332"/>
                </a:lnTo>
                <a:lnTo>
                  <a:pt x="795" y="2374"/>
                </a:lnTo>
                <a:lnTo>
                  <a:pt x="771" y="2419"/>
                </a:lnTo>
                <a:lnTo>
                  <a:pt x="746" y="2466"/>
                </a:lnTo>
                <a:lnTo>
                  <a:pt x="721" y="2516"/>
                </a:lnTo>
                <a:lnTo>
                  <a:pt x="698" y="2568"/>
                </a:lnTo>
                <a:lnTo>
                  <a:pt x="675" y="2622"/>
                </a:lnTo>
                <a:lnTo>
                  <a:pt x="653" y="2677"/>
                </a:lnTo>
                <a:lnTo>
                  <a:pt x="631" y="2735"/>
                </a:lnTo>
                <a:lnTo>
                  <a:pt x="611" y="2795"/>
                </a:lnTo>
                <a:lnTo>
                  <a:pt x="591" y="2856"/>
                </a:lnTo>
                <a:lnTo>
                  <a:pt x="572" y="2919"/>
                </a:lnTo>
                <a:lnTo>
                  <a:pt x="555" y="2983"/>
                </a:lnTo>
                <a:lnTo>
                  <a:pt x="538" y="3048"/>
                </a:lnTo>
                <a:lnTo>
                  <a:pt x="523" y="3115"/>
                </a:lnTo>
                <a:lnTo>
                  <a:pt x="509" y="3184"/>
                </a:lnTo>
                <a:lnTo>
                  <a:pt x="496" y="3252"/>
                </a:lnTo>
                <a:lnTo>
                  <a:pt x="484" y="3322"/>
                </a:lnTo>
                <a:lnTo>
                  <a:pt x="473" y="3392"/>
                </a:lnTo>
                <a:lnTo>
                  <a:pt x="465" y="3464"/>
                </a:lnTo>
                <a:lnTo>
                  <a:pt x="457" y="3536"/>
                </a:lnTo>
                <a:lnTo>
                  <a:pt x="451" y="3610"/>
                </a:lnTo>
                <a:lnTo>
                  <a:pt x="446" y="3683"/>
                </a:lnTo>
                <a:lnTo>
                  <a:pt x="444" y="3756"/>
                </a:lnTo>
                <a:lnTo>
                  <a:pt x="443" y="3830"/>
                </a:lnTo>
                <a:lnTo>
                  <a:pt x="443" y="3903"/>
                </a:lnTo>
                <a:lnTo>
                  <a:pt x="445" y="3978"/>
                </a:lnTo>
                <a:lnTo>
                  <a:pt x="449" y="4051"/>
                </a:lnTo>
                <a:lnTo>
                  <a:pt x="454" y="4125"/>
                </a:lnTo>
                <a:lnTo>
                  <a:pt x="463" y="4198"/>
                </a:lnTo>
                <a:lnTo>
                  <a:pt x="516" y="4353"/>
                </a:lnTo>
                <a:lnTo>
                  <a:pt x="567" y="4498"/>
                </a:lnTo>
                <a:lnTo>
                  <a:pt x="614" y="4630"/>
                </a:lnTo>
                <a:lnTo>
                  <a:pt x="657" y="4749"/>
                </a:lnTo>
                <a:lnTo>
                  <a:pt x="696" y="4852"/>
                </a:lnTo>
                <a:lnTo>
                  <a:pt x="729" y="4937"/>
                </a:lnTo>
                <a:lnTo>
                  <a:pt x="755" y="5002"/>
                </a:lnTo>
                <a:lnTo>
                  <a:pt x="774" y="5046"/>
                </a:lnTo>
                <a:lnTo>
                  <a:pt x="793" y="5083"/>
                </a:lnTo>
                <a:lnTo>
                  <a:pt x="813" y="5120"/>
                </a:lnTo>
                <a:lnTo>
                  <a:pt x="834" y="5154"/>
                </a:lnTo>
                <a:lnTo>
                  <a:pt x="856" y="5187"/>
                </a:lnTo>
                <a:lnTo>
                  <a:pt x="879" y="5218"/>
                </a:lnTo>
                <a:lnTo>
                  <a:pt x="903" y="5246"/>
                </a:lnTo>
                <a:lnTo>
                  <a:pt x="929" y="5273"/>
                </a:lnTo>
                <a:lnTo>
                  <a:pt x="955" y="5299"/>
                </a:lnTo>
                <a:lnTo>
                  <a:pt x="981" y="5323"/>
                </a:lnTo>
                <a:lnTo>
                  <a:pt x="1008" y="5344"/>
                </a:lnTo>
                <a:lnTo>
                  <a:pt x="1036" y="5365"/>
                </a:lnTo>
                <a:lnTo>
                  <a:pt x="1065" y="5383"/>
                </a:lnTo>
                <a:lnTo>
                  <a:pt x="1094" y="5401"/>
                </a:lnTo>
                <a:lnTo>
                  <a:pt x="1124" y="5416"/>
                </a:lnTo>
                <a:lnTo>
                  <a:pt x="1153" y="5430"/>
                </a:lnTo>
                <a:lnTo>
                  <a:pt x="1183" y="5442"/>
                </a:lnTo>
                <a:lnTo>
                  <a:pt x="1213" y="5454"/>
                </a:lnTo>
                <a:lnTo>
                  <a:pt x="1243" y="5463"/>
                </a:lnTo>
                <a:lnTo>
                  <a:pt x="1273" y="5472"/>
                </a:lnTo>
                <a:lnTo>
                  <a:pt x="1304" y="5479"/>
                </a:lnTo>
                <a:lnTo>
                  <a:pt x="1334" y="5485"/>
                </a:lnTo>
                <a:lnTo>
                  <a:pt x="1364" y="5489"/>
                </a:lnTo>
                <a:lnTo>
                  <a:pt x="1394" y="5492"/>
                </a:lnTo>
                <a:lnTo>
                  <a:pt x="1423" y="5494"/>
                </a:lnTo>
                <a:lnTo>
                  <a:pt x="1453" y="5495"/>
                </a:lnTo>
                <a:lnTo>
                  <a:pt x="1481" y="5494"/>
                </a:lnTo>
                <a:lnTo>
                  <a:pt x="1509" y="5493"/>
                </a:lnTo>
                <a:lnTo>
                  <a:pt x="1537" y="5490"/>
                </a:lnTo>
                <a:lnTo>
                  <a:pt x="1564" y="5487"/>
                </a:lnTo>
                <a:lnTo>
                  <a:pt x="1590" y="5483"/>
                </a:lnTo>
                <a:lnTo>
                  <a:pt x="1616" y="5477"/>
                </a:lnTo>
                <a:lnTo>
                  <a:pt x="1640" y="5472"/>
                </a:lnTo>
                <a:lnTo>
                  <a:pt x="1681" y="5459"/>
                </a:lnTo>
                <a:lnTo>
                  <a:pt x="1724" y="5443"/>
                </a:lnTo>
                <a:lnTo>
                  <a:pt x="1747" y="5434"/>
                </a:lnTo>
                <a:lnTo>
                  <a:pt x="1769" y="5424"/>
                </a:lnTo>
                <a:lnTo>
                  <a:pt x="1793" y="5413"/>
                </a:lnTo>
                <a:lnTo>
                  <a:pt x="1816" y="5401"/>
                </a:lnTo>
                <a:lnTo>
                  <a:pt x="1840" y="5387"/>
                </a:lnTo>
                <a:lnTo>
                  <a:pt x="1862" y="5371"/>
                </a:lnTo>
                <a:lnTo>
                  <a:pt x="1886" y="5356"/>
                </a:lnTo>
                <a:lnTo>
                  <a:pt x="1908" y="5338"/>
                </a:lnTo>
                <a:lnTo>
                  <a:pt x="1930" y="5318"/>
                </a:lnTo>
                <a:lnTo>
                  <a:pt x="1951" y="5298"/>
                </a:lnTo>
                <a:lnTo>
                  <a:pt x="1972" y="5276"/>
                </a:lnTo>
                <a:lnTo>
                  <a:pt x="1991" y="5252"/>
                </a:lnTo>
                <a:lnTo>
                  <a:pt x="2010" y="5226"/>
                </a:lnTo>
                <a:lnTo>
                  <a:pt x="2027" y="5199"/>
                </a:lnTo>
                <a:lnTo>
                  <a:pt x="2044" y="5171"/>
                </a:lnTo>
                <a:lnTo>
                  <a:pt x="2058" y="5140"/>
                </a:lnTo>
                <a:lnTo>
                  <a:pt x="2071" y="5107"/>
                </a:lnTo>
                <a:lnTo>
                  <a:pt x="2083" y="5072"/>
                </a:lnTo>
                <a:lnTo>
                  <a:pt x="2092" y="5035"/>
                </a:lnTo>
                <a:lnTo>
                  <a:pt x="2099" y="4996"/>
                </a:lnTo>
                <a:lnTo>
                  <a:pt x="2105" y="4955"/>
                </a:lnTo>
                <a:lnTo>
                  <a:pt x="2108" y="4912"/>
                </a:lnTo>
                <a:lnTo>
                  <a:pt x="2109" y="4866"/>
                </a:lnTo>
                <a:lnTo>
                  <a:pt x="2108" y="4818"/>
                </a:lnTo>
                <a:lnTo>
                  <a:pt x="2103" y="4767"/>
                </a:lnTo>
                <a:lnTo>
                  <a:pt x="2096" y="4715"/>
                </a:lnTo>
                <a:lnTo>
                  <a:pt x="2086" y="4660"/>
                </a:lnTo>
                <a:lnTo>
                  <a:pt x="2073" y="4602"/>
                </a:lnTo>
                <a:lnTo>
                  <a:pt x="2052" y="4508"/>
                </a:lnTo>
                <a:lnTo>
                  <a:pt x="2031" y="4399"/>
                </a:lnTo>
                <a:lnTo>
                  <a:pt x="2010" y="4283"/>
                </a:lnTo>
                <a:lnTo>
                  <a:pt x="1990" y="4170"/>
                </a:lnTo>
                <a:lnTo>
                  <a:pt x="1958" y="3980"/>
                </a:lnTo>
                <a:lnTo>
                  <a:pt x="1942" y="3890"/>
                </a:lnTo>
                <a:close/>
                <a:moveTo>
                  <a:pt x="2763" y="3160"/>
                </a:moveTo>
                <a:lnTo>
                  <a:pt x="2763" y="3160"/>
                </a:lnTo>
                <a:lnTo>
                  <a:pt x="2776" y="3093"/>
                </a:lnTo>
                <a:lnTo>
                  <a:pt x="2789" y="3024"/>
                </a:lnTo>
                <a:lnTo>
                  <a:pt x="2803" y="2957"/>
                </a:lnTo>
                <a:lnTo>
                  <a:pt x="2818" y="2890"/>
                </a:lnTo>
                <a:lnTo>
                  <a:pt x="2835" y="2824"/>
                </a:lnTo>
                <a:lnTo>
                  <a:pt x="2852" y="2758"/>
                </a:lnTo>
                <a:lnTo>
                  <a:pt x="2870" y="2692"/>
                </a:lnTo>
                <a:lnTo>
                  <a:pt x="2889" y="2627"/>
                </a:lnTo>
                <a:lnTo>
                  <a:pt x="2908" y="2563"/>
                </a:lnTo>
                <a:lnTo>
                  <a:pt x="2929" y="2499"/>
                </a:lnTo>
                <a:lnTo>
                  <a:pt x="2949" y="2437"/>
                </a:lnTo>
                <a:lnTo>
                  <a:pt x="2972" y="2375"/>
                </a:lnTo>
                <a:lnTo>
                  <a:pt x="2993" y="2315"/>
                </a:lnTo>
                <a:lnTo>
                  <a:pt x="3015" y="2256"/>
                </a:lnTo>
                <a:lnTo>
                  <a:pt x="3039" y="2198"/>
                </a:lnTo>
                <a:lnTo>
                  <a:pt x="3061" y="2140"/>
                </a:lnTo>
                <a:lnTo>
                  <a:pt x="3085" y="2085"/>
                </a:lnTo>
                <a:lnTo>
                  <a:pt x="3108" y="2032"/>
                </a:lnTo>
                <a:lnTo>
                  <a:pt x="3133" y="1979"/>
                </a:lnTo>
                <a:lnTo>
                  <a:pt x="3157" y="1928"/>
                </a:lnTo>
                <a:lnTo>
                  <a:pt x="3182" y="1878"/>
                </a:lnTo>
                <a:lnTo>
                  <a:pt x="3205" y="1830"/>
                </a:lnTo>
                <a:lnTo>
                  <a:pt x="3230" y="1785"/>
                </a:lnTo>
                <a:lnTo>
                  <a:pt x="3254" y="1740"/>
                </a:lnTo>
                <a:lnTo>
                  <a:pt x="3278" y="1698"/>
                </a:lnTo>
                <a:lnTo>
                  <a:pt x="3302" y="1658"/>
                </a:lnTo>
                <a:lnTo>
                  <a:pt x="3326" y="1620"/>
                </a:lnTo>
                <a:lnTo>
                  <a:pt x="3349" y="1583"/>
                </a:lnTo>
                <a:lnTo>
                  <a:pt x="3373" y="1550"/>
                </a:lnTo>
                <a:lnTo>
                  <a:pt x="3395" y="1519"/>
                </a:lnTo>
                <a:lnTo>
                  <a:pt x="3418" y="1489"/>
                </a:lnTo>
                <a:lnTo>
                  <a:pt x="3440" y="1463"/>
                </a:lnTo>
                <a:lnTo>
                  <a:pt x="3461" y="1478"/>
                </a:lnTo>
                <a:lnTo>
                  <a:pt x="3484" y="1493"/>
                </a:lnTo>
                <a:lnTo>
                  <a:pt x="3507" y="1506"/>
                </a:lnTo>
                <a:lnTo>
                  <a:pt x="3532" y="1516"/>
                </a:lnTo>
                <a:lnTo>
                  <a:pt x="3557" y="1524"/>
                </a:lnTo>
                <a:lnTo>
                  <a:pt x="3584" y="1530"/>
                </a:lnTo>
                <a:lnTo>
                  <a:pt x="3611" y="1535"/>
                </a:lnTo>
                <a:lnTo>
                  <a:pt x="3639" y="1536"/>
                </a:lnTo>
                <a:lnTo>
                  <a:pt x="3662" y="1535"/>
                </a:lnTo>
                <a:lnTo>
                  <a:pt x="3684" y="1533"/>
                </a:lnTo>
                <a:lnTo>
                  <a:pt x="3706" y="1529"/>
                </a:lnTo>
                <a:lnTo>
                  <a:pt x="3727" y="1523"/>
                </a:lnTo>
                <a:lnTo>
                  <a:pt x="3748" y="1516"/>
                </a:lnTo>
                <a:lnTo>
                  <a:pt x="3767" y="1508"/>
                </a:lnTo>
                <a:lnTo>
                  <a:pt x="3787" y="1499"/>
                </a:lnTo>
                <a:lnTo>
                  <a:pt x="3805" y="1488"/>
                </a:lnTo>
                <a:lnTo>
                  <a:pt x="3832" y="1522"/>
                </a:lnTo>
                <a:lnTo>
                  <a:pt x="3859" y="1560"/>
                </a:lnTo>
                <a:lnTo>
                  <a:pt x="3885" y="1600"/>
                </a:lnTo>
                <a:lnTo>
                  <a:pt x="3911" y="1642"/>
                </a:lnTo>
                <a:lnTo>
                  <a:pt x="3936" y="1687"/>
                </a:lnTo>
                <a:lnTo>
                  <a:pt x="3960" y="1735"/>
                </a:lnTo>
                <a:lnTo>
                  <a:pt x="3985" y="1784"/>
                </a:lnTo>
                <a:lnTo>
                  <a:pt x="4009" y="1836"/>
                </a:lnTo>
                <a:lnTo>
                  <a:pt x="4031" y="1890"/>
                </a:lnTo>
                <a:lnTo>
                  <a:pt x="4054" y="1947"/>
                </a:lnTo>
                <a:lnTo>
                  <a:pt x="4075" y="2004"/>
                </a:lnTo>
                <a:lnTo>
                  <a:pt x="4095" y="2064"/>
                </a:lnTo>
                <a:lnTo>
                  <a:pt x="4115" y="2125"/>
                </a:lnTo>
                <a:lnTo>
                  <a:pt x="4134" y="2188"/>
                </a:lnTo>
                <a:lnTo>
                  <a:pt x="4150" y="2251"/>
                </a:lnTo>
                <a:lnTo>
                  <a:pt x="4167" y="2317"/>
                </a:lnTo>
                <a:lnTo>
                  <a:pt x="4183" y="2384"/>
                </a:lnTo>
                <a:lnTo>
                  <a:pt x="4198" y="2452"/>
                </a:lnTo>
                <a:lnTo>
                  <a:pt x="4211" y="2520"/>
                </a:lnTo>
                <a:lnTo>
                  <a:pt x="4222" y="2591"/>
                </a:lnTo>
                <a:lnTo>
                  <a:pt x="4232" y="2662"/>
                </a:lnTo>
                <a:lnTo>
                  <a:pt x="4241" y="2733"/>
                </a:lnTo>
                <a:lnTo>
                  <a:pt x="4250" y="2806"/>
                </a:lnTo>
                <a:lnTo>
                  <a:pt x="4255" y="2878"/>
                </a:lnTo>
                <a:lnTo>
                  <a:pt x="4260" y="2951"/>
                </a:lnTo>
                <a:lnTo>
                  <a:pt x="4263" y="3024"/>
                </a:lnTo>
                <a:lnTo>
                  <a:pt x="4264" y="3099"/>
                </a:lnTo>
                <a:lnTo>
                  <a:pt x="4264" y="3172"/>
                </a:lnTo>
                <a:lnTo>
                  <a:pt x="4261" y="3246"/>
                </a:lnTo>
                <a:lnTo>
                  <a:pt x="4257" y="3320"/>
                </a:lnTo>
                <a:lnTo>
                  <a:pt x="4251" y="3394"/>
                </a:lnTo>
                <a:lnTo>
                  <a:pt x="4244" y="3467"/>
                </a:lnTo>
                <a:lnTo>
                  <a:pt x="4191" y="3623"/>
                </a:lnTo>
                <a:lnTo>
                  <a:pt x="4140" y="3766"/>
                </a:lnTo>
                <a:lnTo>
                  <a:pt x="4093" y="3900"/>
                </a:lnTo>
                <a:lnTo>
                  <a:pt x="4049" y="4018"/>
                </a:lnTo>
                <a:lnTo>
                  <a:pt x="4010" y="4120"/>
                </a:lnTo>
                <a:lnTo>
                  <a:pt x="3977" y="4205"/>
                </a:lnTo>
                <a:lnTo>
                  <a:pt x="3950" y="4270"/>
                </a:lnTo>
                <a:lnTo>
                  <a:pt x="3931" y="4314"/>
                </a:lnTo>
                <a:lnTo>
                  <a:pt x="3913" y="4353"/>
                </a:lnTo>
                <a:lnTo>
                  <a:pt x="3893" y="4390"/>
                </a:lnTo>
                <a:lnTo>
                  <a:pt x="3872" y="4424"/>
                </a:lnTo>
                <a:lnTo>
                  <a:pt x="3850" y="4456"/>
                </a:lnTo>
                <a:lnTo>
                  <a:pt x="3827" y="4486"/>
                </a:lnTo>
                <a:lnTo>
                  <a:pt x="3802" y="4516"/>
                </a:lnTo>
                <a:lnTo>
                  <a:pt x="3778" y="4543"/>
                </a:lnTo>
                <a:lnTo>
                  <a:pt x="3752" y="4568"/>
                </a:lnTo>
                <a:lnTo>
                  <a:pt x="3726" y="4591"/>
                </a:lnTo>
                <a:lnTo>
                  <a:pt x="3697" y="4614"/>
                </a:lnTo>
                <a:lnTo>
                  <a:pt x="3670" y="4634"/>
                </a:lnTo>
                <a:lnTo>
                  <a:pt x="3642" y="4653"/>
                </a:lnTo>
                <a:lnTo>
                  <a:pt x="3612" y="4669"/>
                </a:lnTo>
                <a:lnTo>
                  <a:pt x="3583" y="4685"/>
                </a:lnTo>
                <a:lnTo>
                  <a:pt x="3553" y="4699"/>
                </a:lnTo>
                <a:lnTo>
                  <a:pt x="3524" y="4712"/>
                </a:lnTo>
                <a:lnTo>
                  <a:pt x="3493" y="4722"/>
                </a:lnTo>
                <a:lnTo>
                  <a:pt x="3462" y="4732"/>
                </a:lnTo>
                <a:lnTo>
                  <a:pt x="3433" y="4740"/>
                </a:lnTo>
                <a:lnTo>
                  <a:pt x="3402" y="4747"/>
                </a:lnTo>
                <a:lnTo>
                  <a:pt x="3372" y="4753"/>
                </a:lnTo>
                <a:lnTo>
                  <a:pt x="3342" y="4758"/>
                </a:lnTo>
                <a:lnTo>
                  <a:pt x="3313" y="4761"/>
                </a:lnTo>
                <a:lnTo>
                  <a:pt x="3283" y="4762"/>
                </a:lnTo>
                <a:lnTo>
                  <a:pt x="3254" y="4764"/>
                </a:lnTo>
                <a:lnTo>
                  <a:pt x="3225" y="4764"/>
                </a:lnTo>
                <a:lnTo>
                  <a:pt x="3197" y="4762"/>
                </a:lnTo>
                <a:lnTo>
                  <a:pt x="3169" y="4760"/>
                </a:lnTo>
                <a:lnTo>
                  <a:pt x="3143" y="4757"/>
                </a:lnTo>
                <a:lnTo>
                  <a:pt x="3115" y="4752"/>
                </a:lnTo>
                <a:lnTo>
                  <a:pt x="3091" y="4746"/>
                </a:lnTo>
                <a:lnTo>
                  <a:pt x="3066" y="4740"/>
                </a:lnTo>
                <a:lnTo>
                  <a:pt x="3026" y="4728"/>
                </a:lnTo>
                <a:lnTo>
                  <a:pt x="2982" y="4713"/>
                </a:lnTo>
                <a:lnTo>
                  <a:pt x="2960" y="4703"/>
                </a:lnTo>
                <a:lnTo>
                  <a:pt x="2937" y="4693"/>
                </a:lnTo>
                <a:lnTo>
                  <a:pt x="2914" y="4681"/>
                </a:lnTo>
                <a:lnTo>
                  <a:pt x="2890" y="4669"/>
                </a:lnTo>
                <a:lnTo>
                  <a:pt x="2866" y="4655"/>
                </a:lnTo>
                <a:lnTo>
                  <a:pt x="2844" y="4641"/>
                </a:lnTo>
                <a:lnTo>
                  <a:pt x="2820" y="4624"/>
                </a:lnTo>
                <a:lnTo>
                  <a:pt x="2798" y="4607"/>
                </a:lnTo>
                <a:lnTo>
                  <a:pt x="2777" y="4588"/>
                </a:lnTo>
                <a:lnTo>
                  <a:pt x="2754" y="4567"/>
                </a:lnTo>
                <a:lnTo>
                  <a:pt x="2734" y="4544"/>
                </a:lnTo>
                <a:lnTo>
                  <a:pt x="2714" y="4521"/>
                </a:lnTo>
                <a:lnTo>
                  <a:pt x="2697" y="4496"/>
                </a:lnTo>
                <a:lnTo>
                  <a:pt x="2679" y="4469"/>
                </a:lnTo>
                <a:lnTo>
                  <a:pt x="2662" y="4439"/>
                </a:lnTo>
                <a:lnTo>
                  <a:pt x="2648" y="4408"/>
                </a:lnTo>
                <a:lnTo>
                  <a:pt x="2635" y="4375"/>
                </a:lnTo>
                <a:lnTo>
                  <a:pt x="2623" y="4341"/>
                </a:lnTo>
                <a:lnTo>
                  <a:pt x="2614" y="4303"/>
                </a:lnTo>
                <a:lnTo>
                  <a:pt x="2607" y="4264"/>
                </a:lnTo>
                <a:lnTo>
                  <a:pt x="2601" y="4224"/>
                </a:lnTo>
                <a:lnTo>
                  <a:pt x="2599" y="4181"/>
                </a:lnTo>
                <a:lnTo>
                  <a:pt x="2597" y="4135"/>
                </a:lnTo>
                <a:lnTo>
                  <a:pt x="2599" y="4087"/>
                </a:lnTo>
                <a:lnTo>
                  <a:pt x="2603" y="4037"/>
                </a:lnTo>
                <a:lnTo>
                  <a:pt x="2610" y="3984"/>
                </a:lnTo>
                <a:lnTo>
                  <a:pt x="2620" y="3928"/>
                </a:lnTo>
                <a:lnTo>
                  <a:pt x="2633" y="3870"/>
                </a:lnTo>
                <a:lnTo>
                  <a:pt x="2654" y="3776"/>
                </a:lnTo>
                <a:lnTo>
                  <a:pt x="2675" y="3667"/>
                </a:lnTo>
                <a:lnTo>
                  <a:pt x="2697" y="3553"/>
                </a:lnTo>
                <a:lnTo>
                  <a:pt x="2717" y="3440"/>
                </a:lnTo>
                <a:lnTo>
                  <a:pt x="2748" y="3250"/>
                </a:lnTo>
                <a:lnTo>
                  <a:pt x="2763" y="3160"/>
                </a:lnTo>
                <a:close/>
              </a:path>
            </a:pathLst>
          </a:custGeom>
          <a:solidFill>
            <a:srgbClr val="DEAE7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平行四边形 18"/>
          <p:cNvSpPr/>
          <p:nvPr/>
        </p:nvSpPr>
        <p:spPr>
          <a:xfrm>
            <a:off x="7525" y="160772"/>
            <a:ext cx="1861381" cy="513256"/>
          </a:xfrm>
          <a:prstGeom prst="parallelogram">
            <a:avLst>
              <a:gd name="adj" fmla="val 45429"/>
            </a:avLst>
          </a:prstGeom>
          <a:solidFill>
            <a:srgbClr val="D18D3B"/>
          </a:solidFill>
          <a:ln w="15875">
            <a:noFill/>
          </a:ln>
          <a:effectLst>
            <a:outerShdw blurRad="152400" dist="88900" dir="2700000" algn="tl" rotWithShape="0">
              <a:prstClr val="black">
                <a:alpha val="5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190031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4662050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平行四边形 14"/>
          <p:cNvSpPr/>
          <p:nvPr/>
        </p:nvSpPr>
        <p:spPr>
          <a:xfrm>
            <a:off x="6134069" y="251800"/>
            <a:ext cx="1584000" cy="369332"/>
          </a:xfrm>
          <a:prstGeom prst="parallelogram">
            <a:avLst>
              <a:gd name="adj" fmla="val 45429"/>
            </a:avLst>
          </a:prstGeom>
          <a:solidFill>
            <a:srgbClr val="DEAE72"/>
          </a:solidFill>
          <a:ln>
            <a:solidFill>
              <a:srgbClr val="DEA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平行四边形 15"/>
          <p:cNvSpPr/>
          <p:nvPr/>
        </p:nvSpPr>
        <p:spPr>
          <a:xfrm>
            <a:off x="7606088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平行四边形 16"/>
          <p:cNvSpPr/>
          <p:nvPr/>
        </p:nvSpPr>
        <p:spPr>
          <a:xfrm>
            <a:off x="9078107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平行四边形 1"/>
          <p:cNvSpPr/>
          <p:nvPr/>
        </p:nvSpPr>
        <p:spPr>
          <a:xfrm>
            <a:off x="1718012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73215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基本信息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18866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教育背景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64517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工作经历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10168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项目经历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55819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工作技能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01470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获奖情况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19108" y="204314"/>
            <a:ext cx="1963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60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个人简历</a:t>
            </a:r>
            <a:endParaRPr kumimoji="0" lang="zh-CN" altLang="en-US" sz="2000" b="0" i="0" u="none" strike="noStrike" kern="1200" cap="none" spc="60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747119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自我评价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10550126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606380" y="3590288"/>
            <a:ext cx="8964000" cy="0"/>
          </a:xfrm>
          <a:prstGeom prst="line">
            <a:avLst/>
          </a:prstGeom>
          <a:ln w="444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菱形 20"/>
          <p:cNvSpPr/>
          <p:nvPr/>
        </p:nvSpPr>
        <p:spPr>
          <a:xfrm>
            <a:off x="2150110" y="2763518"/>
            <a:ext cx="1641475" cy="1641475"/>
          </a:xfrm>
          <a:prstGeom prst="diamond">
            <a:avLst/>
          </a:prstGeom>
          <a:solidFill>
            <a:srgbClr val="DEAE72"/>
          </a:solidFill>
          <a:ln>
            <a:noFill/>
          </a:ln>
          <a:effectLst>
            <a:outerShdw blurRad="2794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ym typeface="+mn-ea"/>
            </a:endParaRPr>
          </a:p>
        </p:txBody>
      </p:sp>
      <p:sp>
        <p:nvSpPr>
          <p:cNvPr id="22" name="菱形 21"/>
          <p:cNvSpPr/>
          <p:nvPr/>
        </p:nvSpPr>
        <p:spPr>
          <a:xfrm>
            <a:off x="4057650" y="3036568"/>
            <a:ext cx="1095375" cy="1095375"/>
          </a:xfrm>
          <a:prstGeom prst="diamond">
            <a:avLst/>
          </a:prstGeom>
          <a:solidFill>
            <a:srgbClr val="DEAE72"/>
          </a:solidFill>
          <a:ln>
            <a:noFill/>
          </a:ln>
          <a:effectLst>
            <a:outerShdw blurRad="2794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ym typeface="+mn-ea"/>
            </a:endParaRPr>
          </a:p>
        </p:txBody>
      </p:sp>
      <p:sp>
        <p:nvSpPr>
          <p:cNvPr id="23" name="菱形 22"/>
          <p:cNvSpPr/>
          <p:nvPr/>
        </p:nvSpPr>
        <p:spPr>
          <a:xfrm>
            <a:off x="5419090" y="2763518"/>
            <a:ext cx="1641475" cy="1641475"/>
          </a:xfrm>
          <a:prstGeom prst="diamond">
            <a:avLst/>
          </a:prstGeom>
          <a:solidFill>
            <a:srgbClr val="DEAE72"/>
          </a:solidFill>
          <a:ln>
            <a:noFill/>
          </a:ln>
          <a:effectLst>
            <a:outerShdw blurRad="2794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ym typeface="+mn-ea"/>
            </a:endParaRPr>
          </a:p>
        </p:txBody>
      </p:sp>
      <p:sp>
        <p:nvSpPr>
          <p:cNvPr id="24" name="菱形 23"/>
          <p:cNvSpPr/>
          <p:nvPr/>
        </p:nvSpPr>
        <p:spPr>
          <a:xfrm>
            <a:off x="7326630" y="2922903"/>
            <a:ext cx="1322705" cy="1322705"/>
          </a:xfrm>
          <a:prstGeom prst="diamond">
            <a:avLst/>
          </a:prstGeom>
          <a:solidFill>
            <a:srgbClr val="DEAE72"/>
          </a:solidFill>
          <a:ln>
            <a:noFill/>
          </a:ln>
          <a:effectLst>
            <a:outerShdw blurRad="2794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ym typeface="+mn-ea"/>
            </a:endParaRPr>
          </a:p>
        </p:txBody>
      </p:sp>
      <p:sp>
        <p:nvSpPr>
          <p:cNvPr id="25" name="菱形 24"/>
          <p:cNvSpPr/>
          <p:nvPr/>
        </p:nvSpPr>
        <p:spPr>
          <a:xfrm>
            <a:off x="8915400" y="3074668"/>
            <a:ext cx="1019175" cy="1019175"/>
          </a:xfrm>
          <a:prstGeom prst="diamond">
            <a:avLst/>
          </a:prstGeom>
          <a:solidFill>
            <a:srgbClr val="DEAE72"/>
          </a:solidFill>
          <a:ln>
            <a:noFill/>
          </a:ln>
          <a:effectLst>
            <a:outerShdw blurRad="2794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ym typeface="+mn-ea"/>
            </a:endParaRPr>
          </a:p>
        </p:txBody>
      </p:sp>
      <p:sp>
        <p:nvSpPr>
          <p:cNvPr id="26" name="圆角矩形 7"/>
          <p:cNvSpPr/>
          <p:nvPr/>
        </p:nvSpPr>
        <p:spPr>
          <a:xfrm>
            <a:off x="1247140" y="3036568"/>
            <a:ext cx="359410" cy="1205865"/>
          </a:xfrm>
          <a:prstGeom prst="roundRect">
            <a:avLst>
              <a:gd name="adj" fmla="val 50000"/>
            </a:avLst>
          </a:prstGeom>
          <a:solidFill>
            <a:srgbClr val="DDD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圆角矩形 8"/>
          <p:cNvSpPr/>
          <p:nvPr/>
        </p:nvSpPr>
        <p:spPr>
          <a:xfrm>
            <a:off x="930275" y="3215003"/>
            <a:ext cx="273050" cy="916940"/>
          </a:xfrm>
          <a:prstGeom prst="roundRect">
            <a:avLst>
              <a:gd name="adj" fmla="val 50000"/>
            </a:avLst>
          </a:prstGeom>
          <a:solidFill>
            <a:srgbClr val="DDD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圆角矩形 9"/>
          <p:cNvSpPr/>
          <p:nvPr/>
        </p:nvSpPr>
        <p:spPr>
          <a:xfrm flipH="1">
            <a:off x="10570845" y="2987673"/>
            <a:ext cx="359410" cy="1205865"/>
          </a:xfrm>
          <a:prstGeom prst="roundRect">
            <a:avLst>
              <a:gd name="adj" fmla="val 50000"/>
            </a:avLst>
          </a:prstGeom>
          <a:solidFill>
            <a:srgbClr val="DDD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圆角矩形 10"/>
          <p:cNvSpPr/>
          <p:nvPr/>
        </p:nvSpPr>
        <p:spPr>
          <a:xfrm flipH="1">
            <a:off x="10988675" y="3131818"/>
            <a:ext cx="273050" cy="916940"/>
          </a:xfrm>
          <a:prstGeom prst="roundRect">
            <a:avLst>
              <a:gd name="adj" fmla="val 50000"/>
            </a:avLst>
          </a:prstGeom>
          <a:solidFill>
            <a:srgbClr val="DDD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文本框 20"/>
          <p:cNvSpPr txBox="1"/>
          <p:nvPr/>
        </p:nvSpPr>
        <p:spPr>
          <a:xfrm flipH="1">
            <a:off x="1964055" y="4467545"/>
            <a:ext cx="2012950" cy="4305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2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日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文本框 22"/>
          <p:cNvSpPr txBox="1"/>
          <p:nvPr/>
        </p:nvSpPr>
        <p:spPr>
          <a:xfrm flipH="1">
            <a:off x="1964055" y="4984440"/>
            <a:ext cx="2013585" cy="1104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</a:t>
            </a: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移动。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20"/>
          <p:cNvSpPr txBox="1"/>
          <p:nvPr/>
        </p:nvSpPr>
        <p:spPr>
          <a:xfrm flipH="1">
            <a:off x="3599180" y="1194758"/>
            <a:ext cx="2012950" cy="4305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2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日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框 22"/>
          <p:cNvSpPr txBox="1"/>
          <p:nvPr/>
        </p:nvSpPr>
        <p:spPr>
          <a:xfrm flipH="1">
            <a:off x="3599180" y="1641798"/>
            <a:ext cx="2013585" cy="1104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</a:t>
            </a: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移动。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34" name="文本框 20"/>
          <p:cNvSpPr txBox="1"/>
          <p:nvPr/>
        </p:nvSpPr>
        <p:spPr>
          <a:xfrm flipH="1">
            <a:off x="5233670" y="4467545"/>
            <a:ext cx="2012950" cy="4305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2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日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框 22"/>
          <p:cNvSpPr txBox="1"/>
          <p:nvPr/>
        </p:nvSpPr>
        <p:spPr>
          <a:xfrm flipH="1">
            <a:off x="5233670" y="4984440"/>
            <a:ext cx="2013585" cy="1104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</a:t>
            </a: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移动。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36" name="文本框 20"/>
          <p:cNvSpPr txBox="1"/>
          <p:nvPr/>
        </p:nvSpPr>
        <p:spPr>
          <a:xfrm flipH="1">
            <a:off x="6981190" y="1194758"/>
            <a:ext cx="2012950" cy="4305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2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日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文本框 22"/>
          <p:cNvSpPr txBox="1"/>
          <p:nvPr/>
        </p:nvSpPr>
        <p:spPr>
          <a:xfrm flipH="1">
            <a:off x="6981190" y="1641798"/>
            <a:ext cx="2013585" cy="1104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</a:t>
            </a: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移动。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38" name="文本框 20"/>
          <p:cNvSpPr txBox="1"/>
          <p:nvPr/>
        </p:nvSpPr>
        <p:spPr>
          <a:xfrm flipH="1">
            <a:off x="8418195" y="4467545"/>
            <a:ext cx="2012950" cy="4305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2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日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文本框 22"/>
          <p:cNvSpPr txBox="1"/>
          <p:nvPr/>
        </p:nvSpPr>
        <p:spPr>
          <a:xfrm flipH="1">
            <a:off x="8418195" y="4984440"/>
            <a:ext cx="2013585" cy="1104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</a:t>
            </a: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移动。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40" name="文本框 20"/>
          <p:cNvSpPr txBox="1"/>
          <p:nvPr/>
        </p:nvSpPr>
        <p:spPr>
          <a:xfrm flipH="1">
            <a:off x="2336165" y="3215003"/>
            <a:ext cx="1268730" cy="76771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4400" dirty="0"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A</a:t>
            </a:r>
            <a:endParaRPr lang="en-US" altLang="zh-CN" sz="4400" dirty="0"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文本框 20"/>
          <p:cNvSpPr txBox="1"/>
          <p:nvPr/>
        </p:nvSpPr>
        <p:spPr>
          <a:xfrm flipH="1">
            <a:off x="3949700" y="3215003"/>
            <a:ext cx="1268730" cy="76771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4400"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B</a:t>
            </a:r>
            <a:endParaRPr lang="en-US" altLang="zh-CN" sz="4400"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文本框 21"/>
          <p:cNvSpPr txBox="1"/>
          <p:nvPr/>
        </p:nvSpPr>
        <p:spPr>
          <a:xfrm flipH="1">
            <a:off x="5563235" y="3215003"/>
            <a:ext cx="1268730" cy="76771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4400"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C</a:t>
            </a:r>
            <a:endParaRPr lang="en-US" altLang="zh-CN" sz="4400"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文本框 22"/>
          <p:cNvSpPr txBox="1"/>
          <p:nvPr/>
        </p:nvSpPr>
        <p:spPr>
          <a:xfrm flipH="1">
            <a:off x="7337425" y="3215003"/>
            <a:ext cx="1268730" cy="76771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4400"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D</a:t>
            </a:r>
            <a:endParaRPr lang="en-US" altLang="zh-CN" sz="4400"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文本框 23"/>
          <p:cNvSpPr txBox="1"/>
          <p:nvPr/>
        </p:nvSpPr>
        <p:spPr>
          <a:xfrm flipH="1">
            <a:off x="8790305" y="3215003"/>
            <a:ext cx="1268730" cy="76771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4400"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E</a:t>
            </a:r>
            <a:endParaRPr lang="en-US" altLang="zh-CN" sz="4400"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平行四边形 18"/>
          <p:cNvSpPr/>
          <p:nvPr/>
        </p:nvSpPr>
        <p:spPr>
          <a:xfrm>
            <a:off x="7525" y="160772"/>
            <a:ext cx="1861381" cy="513256"/>
          </a:xfrm>
          <a:prstGeom prst="parallelogram">
            <a:avLst>
              <a:gd name="adj" fmla="val 45429"/>
            </a:avLst>
          </a:prstGeom>
          <a:solidFill>
            <a:srgbClr val="D18D3B"/>
          </a:solidFill>
          <a:ln w="15875">
            <a:noFill/>
          </a:ln>
          <a:effectLst>
            <a:outerShdw blurRad="152400" dist="88900" dir="2700000" algn="tl" rotWithShape="0">
              <a:prstClr val="black">
                <a:alpha val="5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190031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4662050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平行四边形 14"/>
          <p:cNvSpPr/>
          <p:nvPr/>
        </p:nvSpPr>
        <p:spPr>
          <a:xfrm>
            <a:off x="6134069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平行四边形 15"/>
          <p:cNvSpPr/>
          <p:nvPr/>
        </p:nvSpPr>
        <p:spPr>
          <a:xfrm>
            <a:off x="7606088" y="251800"/>
            <a:ext cx="1584000" cy="369332"/>
          </a:xfrm>
          <a:prstGeom prst="parallelogram">
            <a:avLst>
              <a:gd name="adj" fmla="val 45429"/>
            </a:avLst>
          </a:prstGeom>
          <a:solidFill>
            <a:srgbClr val="DEAE72"/>
          </a:solidFill>
          <a:ln>
            <a:solidFill>
              <a:srgbClr val="DEA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平行四边形 16"/>
          <p:cNvSpPr/>
          <p:nvPr/>
        </p:nvSpPr>
        <p:spPr>
          <a:xfrm>
            <a:off x="9078107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平行四边形 1"/>
          <p:cNvSpPr/>
          <p:nvPr/>
        </p:nvSpPr>
        <p:spPr>
          <a:xfrm>
            <a:off x="1718012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73215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基本信息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18866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教育背景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64517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工作经历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10168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项目经历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55819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工作技能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01470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获奖情况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19108" y="204314"/>
            <a:ext cx="1963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60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个人简历</a:t>
            </a:r>
            <a:endParaRPr kumimoji="0" lang="zh-CN" altLang="en-US" sz="2000" b="0" i="0" u="none" strike="noStrike" kern="1200" cap="none" spc="60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747119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自我评价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10550126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104" name="图表 103"/>
          <p:cNvGraphicFramePr/>
          <p:nvPr/>
        </p:nvGraphicFramePr>
        <p:xfrm>
          <a:off x="409575" y="1209156"/>
          <a:ext cx="1137285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5" name="文本框 104"/>
          <p:cNvSpPr txBox="1"/>
          <p:nvPr/>
        </p:nvSpPr>
        <p:spPr>
          <a:xfrm>
            <a:off x="409575" y="929043"/>
            <a:ext cx="4243387" cy="73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我最擅长的软件是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AutoCAD</a:t>
            </a:r>
            <a:endParaRPr lang="en-US" altLang="zh-CN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当然，其他的软件我也很熟练哦</a:t>
            </a:r>
            <a:endParaRPr lang="zh-CN" altLang="en-US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直接连接符 40"/>
          <p:cNvCxnSpPr/>
          <p:nvPr/>
        </p:nvCxnSpPr>
        <p:spPr>
          <a:xfrm>
            <a:off x="0" y="3571880"/>
            <a:ext cx="9464040" cy="0"/>
          </a:xfrm>
          <a:prstGeom prst="line">
            <a:avLst/>
          </a:prstGeom>
          <a:ln w="127000">
            <a:solidFill>
              <a:srgbClr val="DDD1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1264920" y="3228980"/>
            <a:ext cx="685800" cy="685800"/>
          </a:xfrm>
          <a:prstGeom prst="ellipse">
            <a:avLst/>
          </a:prstGeom>
          <a:solidFill>
            <a:srgbClr val="DE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425825" y="3228980"/>
            <a:ext cx="685800" cy="685800"/>
          </a:xfrm>
          <a:prstGeom prst="ellipse">
            <a:avLst/>
          </a:prstGeom>
          <a:solidFill>
            <a:srgbClr val="DE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586730" y="3228980"/>
            <a:ext cx="685800" cy="685800"/>
          </a:xfrm>
          <a:prstGeom prst="ellipse">
            <a:avLst/>
          </a:prstGeom>
          <a:solidFill>
            <a:srgbClr val="DE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7747635" y="3228980"/>
            <a:ext cx="685800" cy="685800"/>
          </a:xfrm>
          <a:prstGeom prst="ellipse">
            <a:avLst/>
          </a:prstGeom>
          <a:solidFill>
            <a:srgbClr val="DE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264920" y="3218185"/>
            <a:ext cx="6858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r>
            <a:endParaRPr kumimoji="0" lang="en-US" altLang="zh-CN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425825" y="3228980"/>
            <a:ext cx="6858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586730" y="3228980"/>
            <a:ext cx="6858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747635" y="3208025"/>
            <a:ext cx="6858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平行四边形 18"/>
          <p:cNvSpPr/>
          <p:nvPr/>
        </p:nvSpPr>
        <p:spPr>
          <a:xfrm>
            <a:off x="7525" y="160772"/>
            <a:ext cx="1861381" cy="513256"/>
          </a:xfrm>
          <a:prstGeom prst="parallelogram">
            <a:avLst>
              <a:gd name="adj" fmla="val 45429"/>
            </a:avLst>
          </a:prstGeom>
          <a:solidFill>
            <a:srgbClr val="D18D3B"/>
          </a:solidFill>
          <a:ln w="15875">
            <a:noFill/>
          </a:ln>
          <a:effectLst>
            <a:outerShdw blurRad="152400" dist="88900" dir="2700000" algn="tl" rotWithShape="0">
              <a:prstClr val="black">
                <a:alpha val="5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190031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4662050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平行四边形 14"/>
          <p:cNvSpPr/>
          <p:nvPr/>
        </p:nvSpPr>
        <p:spPr>
          <a:xfrm>
            <a:off x="6134069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平行四边形 15"/>
          <p:cNvSpPr/>
          <p:nvPr/>
        </p:nvSpPr>
        <p:spPr>
          <a:xfrm>
            <a:off x="7606088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平行四边形 16"/>
          <p:cNvSpPr/>
          <p:nvPr/>
        </p:nvSpPr>
        <p:spPr>
          <a:xfrm>
            <a:off x="9078107" y="251800"/>
            <a:ext cx="1584000" cy="369332"/>
          </a:xfrm>
          <a:prstGeom prst="parallelogram">
            <a:avLst>
              <a:gd name="adj" fmla="val 45429"/>
            </a:avLst>
          </a:prstGeom>
          <a:solidFill>
            <a:srgbClr val="DEAE72"/>
          </a:solidFill>
          <a:ln>
            <a:solidFill>
              <a:srgbClr val="DEA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平行四边形 1"/>
          <p:cNvSpPr/>
          <p:nvPr/>
        </p:nvSpPr>
        <p:spPr>
          <a:xfrm>
            <a:off x="1718012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73215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基本信息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18866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教育背景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64517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工作经历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10168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项目经历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55819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工作技能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01470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获奖情况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19108" y="204314"/>
            <a:ext cx="1963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60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个人简历</a:t>
            </a:r>
            <a:endParaRPr kumimoji="0" lang="zh-CN" altLang="en-US" sz="2000" b="0" i="0" u="none" strike="noStrike" kern="1200" cap="none" spc="60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747119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自我评价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10550126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" name="奖杯"/>
          <p:cNvSpPr/>
          <p:nvPr/>
        </p:nvSpPr>
        <p:spPr bwMode="auto">
          <a:xfrm>
            <a:off x="10021175" y="3279264"/>
            <a:ext cx="1264285" cy="1264285"/>
          </a:xfrm>
          <a:custGeom>
            <a:avLst/>
            <a:gdLst>
              <a:gd name="T0" fmla="*/ 1443836 w 3333"/>
              <a:gd name="T1" fmla="*/ 903609 h 3431"/>
              <a:gd name="T2" fmla="*/ 1368287 w 3333"/>
              <a:gd name="T3" fmla="*/ 893114 h 3431"/>
              <a:gd name="T4" fmla="*/ 1423900 w 3333"/>
              <a:gd name="T5" fmla="*/ 783443 h 3431"/>
              <a:gd name="T6" fmla="*/ 1444361 w 3333"/>
              <a:gd name="T7" fmla="*/ 784492 h 3431"/>
              <a:gd name="T8" fmla="*/ 1650548 w 3333"/>
              <a:gd name="T9" fmla="*/ 409825 h 3431"/>
              <a:gd name="T10" fmla="*/ 1470069 w 3333"/>
              <a:gd name="T11" fmla="*/ 201502 h 3431"/>
              <a:gd name="T12" fmla="*/ 1470069 w 3333"/>
              <a:gd name="T13" fmla="*/ 79761 h 3431"/>
              <a:gd name="T14" fmla="*/ 1748658 w 3333"/>
              <a:gd name="T15" fmla="*/ 409825 h 3431"/>
              <a:gd name="T16" fmla="*/ 1443836 w 3333"/>
              <a:gd name="T17" fmla="*/ 903609 h 3431"/>
              <a:gd name="T18" fmla="*/ 880887 w 3333"/>
              <a:gd name="T19" fmla="*/ 1170179 h 3431"/>
              <a:gd name="T20" fmla="*/ 317413 w 3333"/>
              <a:gd name="T21" fmla="*/ 354202 h 3431"/>
              <a:gd name="T22" fmla="*/ 319512 w 3333"/>
              <a:gd name="T23" fmla="*/ 0 h 3431"/>
              <a:gd name="T24" fmla="*/ 1433343 w 3333"/>
              <a:gd name="T25" fmla="*/ 0 h 3431"/>
              <a:gd name="T26" fmla="*/ 1433343 w 3333"/>
              <a:gd name="T27" fmla="*/ 354202 h 3431"/>
              <a:gd name="T28" fmla="*/ 880887 w 3333"/>
              <a:gd name="T29" fmla="*/ 1170179 h 3431"/>
              <a:gd name="T30" fmla="*/ 600724 w 3333"/>
              <a:gd name="T31" fmla="*/ 108097 h 3431"/>
              <a:gd name="T32" fmla="*/ 462217 w 3333"/>
              <a:gd name="T33" fmla="*/ 107573 h 3431"/>
              <a:gd name="T34" fmla="*/ 888757 w 3333"/>
              <a:gd name="T35" fmla="*/ 1071527 h 3431"/>
              <a:gd name="T36" fmla="*/ 600724 w 3333"/>
              <a:gd name="T37" fmla="*/ 108097 h 3431"/>
              <a:gd name="T38" fmla="*/ 304822 w 3333"/>
              <a:gd name="T39" fmla="*/ 784492 h 3431"/>
              <a:gd name="T40" fmla="*/ 324758 w 3333"/>
              <a:gd name="T41" fmla="*/ 783443 h 3431"/>
              <a:gd name="T42" fmla="*/ 380371 w 3333"/>
              <a:gd name="T43" fmla="*/ 893114 h 3431"/>
              <a:gd name="T44" fmla="*/ 304822 w 3333"/>
              <a:gd name="T45" fmla="*/ 903609 h 3431"/>
              <a:gd name="T46" fmla="*/ 0 w 3333"/>
              <a:gd name="T47" fmla="*/ 409825 h 3431"/>
              <a:gd name="T48" fmla="*/ 278589 w 3333"/>
              <a:gd name="T49" fmla="*/ 79761 h 3431"/>
              <a:gd name="T50" fmla="*/ 278589 w 3333"/>
              <a:gd name="T51" fmla="*/ 201502 h 3431"/>
              <a:gd name="T52" fmla="*/ 98110 w 3333"/>
              <a:gd name="T53" fmla="*/ 409825 h 3431"/>
              <a:gd name="T54" fmla="*/ 304822 w 3333"/>
              <a:gd name="T55" fmla="*/ 784492 h 3431"/>
              <a:gd name="T56" fmla="*/ 776482 w 3333"/>
              <a:gd name="T57" fmla="*/ 1318157 h 3431"/>
              <a:gd name="T58" fmla="*/ 871443 w 3333"/>
              <a:gd name="T59" fmla="*/ 1223178 h 3431"/>
              <a:gd name="T60" fmla="*/ 966405 w 3333"/>
              <a:gd name="T61" fmla="*/ 1318157 h 3431"/>
              <a:gd name="T62" fmla="*/ 871443 w 3333"/>
              <a:gd name="T63" fmla="*/ 1413661 h 3431"/>
              <a:gd name="T64" fmla="*/ 776482 w 3333"/>
              <a:gd name="T65" fmla="*/ 1318157 h 3431"/>
              <a:gd name="T66" fmla="*/ 1147934 w 3333"/>
              <a:gd name="T67" fmla="*/ 1530679 h 3431"/>
              <a:gd name="T68" fmla="*/ 1057694 w 3333"/>
              <a:gd name="T69" fmla="*/ 1620410 h 3431"/>
              <a:gd name="T70" fmla="*/ 695686 w 3333"/>
              <a:gd name="T71" fmla="*/ 1620410 h 3431"/>
              <a:gd name="T72" fmla="*/ 605446 w 3333"/>
              <a:gd name="T73" fmla="*/ 1530679 h 3431"/>
              <a:gd name="T74" fmla="*/ 695686 w 3333"/>
              <a:gd name="T75" fmla="*/ 1440423 h 3431"/>
              <a:gd name="T76" fmla="*/ 1057694 w 3333"/>
              <a:gd name="T77" fmla="*/ 1440423 h 3431"/>
              <a:gd name="T78" fmla="*/ 1147934 w 3333"/>
              <a:gd name="T79" fmla="*/ 1530679 h 3431"/>
              <a:gd name="T80" fmla="*/ 515206 w 3333"/>
              <a:gd name="T81" fmla="*/ 1656617 h 3431"/>
              <a:gd name="T82" fmla="*/ 1199350 w 3333"/>
              <a:gd name="T83" fmla="*/ 1656617 h 3431"/>
              <a:gd name="T84" fmla="*/ 1289589 w 3333"/>
              <a:gd name="T85" fmla="*/ 1800397 h 3431"/>
              <a:gd name="T86" fmla="*/ 425491 w 3333"/>
              <a:gd name="T87" fmla="*/ 1800397 h 3431"/>
              <a:gd name="T88" fmla="*/ 515206 w 3333"/>
              <a:gd name="T89" fmla="*/ 1656617 h 3431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3333" h="3431">
                <a:moveTo>
                  <a:pt x="2752" y="1722"/>
                </a:moveTo>
                <a:cubicBezTo>
                  <a:pt x="2703" y="1722"/>
                  <a:pt x="2655" y="1715"/>
                  <a:pt x="2608" y="1702"/>
                </a:cubicBezTo>
                <a:cubicBezTo>
                  <a:pt x="2647" y="1637"/>
                  <a:pt x="2683" y="1567"/>
                  <a:pt x="2714" y="1493"/>
                </a:cubicBezTo>
                <a:cubicBezTo>
                  <a:pt x="2727" y="1494"/>
                  <a:pt x="2740" y="1495"/>
                  <a:pt x="2753" y="1495"/>
                </a:cubicBezTo>
                <a:cubicBezTo>
                  <a:pt x="3011" y="1495"/>
                  <a:pt x="3146" y="1093"/>
                  <a:pt x="3146" y="781"/>
                </a:cubicBezTo>
                <a:cubicBezTo>
                  <a:pt x="3146" y="520"/>
                  <a:pt x="3000" y="384"/>
                  <a:pt x="2802" y="384"/>
                </a:cubicBezTo>
                <a:cubicBezTo>
                  <a:pt x="2802" y="304"/>
                  <a:pt x="2802" y="221"/>
                  <a:pt x="2802" y="152"/>
                </a:cubicBezTo>
                <a:cubicBezTo>
                  <a:pt x="3104" y="152"/>
                  <a:pt x="3333" y="394"/>
                  <a:pt x="3333" y="781"/>
                </a:cubicBezTo>
                <a:cubicBezTo>
                  <a:pt x="3333" y="1218"/>
                  <a:pt x="3114" y="1722"/>
                  <a:pt x="2752" y="1722"/>
                </a:cubicBezTo>
                <a:close/>
                <a:moveTo>
                  <a:pt x="1679" y="2230"/>
                </a:moveTo>
                <a:cubicBezTo>
                  <a:pt x="1110" y="2230"/>
                  <a:pt x="605" y="1534"/>
                  <a:pt x="605" y="675"/>
                </a:cubicBezTo>
                <a:cubicBezTo>
                  <a:pt x="605" y="633"/>
                  <a:pt x="607" y="42"/>
                  <a:pt x="609" y="0"/>
                </a:cubicBezTo>
                <a:cubicBezTo>
                  <a:pt x="2732" y="0"/>
                  <a:pt x="2732" y="0"/>
                  <a:pt x="2732" y="0"/>
                </a:cubicBezTo>
                <a:cubicBezTo>
                  <a:pt x="2735" y="42"/>
                  <a:pt x="2732" y="633"/>
                  <a:pt x="2732" y="675"/>
                </a:cubicBezTo>
                <a:cubicBezTo>
                  <a:pt x="2732" y="1534"/>
                  <a:pt x="2249" y="2230"/>
                  <a:pt x="1679" y="2230"/>
                </a:cubicBezTo>
                <a:close/>
                <a:moveTo>
                  <a:pt x="1145" y="206"/>
                </a:moveTo>
                <a:cubicBezTo>
                  <a:pt x="881" y="205"/>
                  <a:pt x="881" y="205"/>
                  <a:pt x="881" y="205"/>
                </a:cubicBezTo>
                <a:cubicBezTo>
                  <a:pt x="881" y="205"/>
                  <a:pt x="854" y="1982"/>
                  <a:pt x="1694" y="2042"/>
                </a:cubicBezTo>
                <a:cubicBezTo>
                  <a:pt x="1051" y="1570"/>
                  <a:pt x="1145" y="206"/>
                  <a:pt x="1145" y="206"/>
                </a:cubicBezTo>
                <a:close/>
                <a:moveTo>
                  <a:pt x="581" y="1495"/>
                </a:moveTo>
                <a:cubicBezTo>
                  <a:pt x="594" y="1495"/>
                  <a:pt x="606" y="1494"/>
                  <a:pt x="619" y="1493"/>
                </a:cubicBezTo>
                <a:cubicBezTo>
                  <a:pt x="650" y="1567"/>
                  <a:pt x="686" y="1637"/>
                  <a:pt x="725" y="1702"/>
                </a:cubicBezTo>
                <a:cubicBezTo>
                  <a:pt x="679" y="1715"/>
                  <a:pt x="630" y="1722"/>
                  <a:pt x="581" y="1722"/>
                </a:cubicBezTo>
                <a:cubicBezTo>
                  <a:pt x="219" y="1722"/>
                  <a:pt x="0" y="1218"/>
                  <a:pt x="0" y="781"/>
                </a:cubicBezTo>
                <a:cubicBezTo>
                  <a:pt x="0" y="394"/>
                  <a:pt x="229" y="152"/>
                  <a:pt x="531" y="152"/>
                </a:cubicBezTo>
                <a:cubicBezTo>
                  <a:pt x="531" y="221"/>
                  <a:pt x="531" y="304"/>
                  <a:pt x="531" y="384"/>
                </a:cubicBezTo>
                <a:cubicBezTo>
                  <a:pt x="333" y="384"/>
                  <a:pt x="187" y="520"/>
                  <a:pt x="187" y="781"/>
                </a:cubicBezTo>
                <a:cubicBezTo>
                  <a:pt x="187" y="1093"/>
                  <a:pt x="322" y="1495"/>
                  <a:pt x="581" y="1495"/>
                </a:cubicBezTo>
                <a:close/>
                <a:moveTo>
                  <a:pt x="1480" y="2512"/>
                </a:moveTo>
                <a:cubicBezTo>
                  <a:pt x="1480" y="2412"/>
                  <a:pt x="1561" y="2331"/>
                  <a:pt x="1661" y="2331"/>
                </a:cubicBezTo>
                <a:cubicBezTo>
                  <a:pt x="1761" y="2331"/>
                  <a:pt x="1842" y="2412"/>
                  <a:pt x="1842" y="2512"/>
                </a:cubicBezTo>
                <a:cubicBezTo>
                  <a:pt x="1842" y="2613"/>
                  <a:pt x="1761" y="2694"/>
                  <a:pt x="1661" y="2694"/>
                </a:cubicBezTo>
                <a:cubicBezTo>
                  <a:pt x="1561" y="2694"/>
                  <a:pt x="1480" y="2613"/>
                  <a:pt x="1480" y="2512"/>
                </a:cubicBezTo>
                <a:close/>
                <a:moveTo>
                  <a:pt x="2188" y="2917"/>
                </a:moveTo>
                <a:cubicBezTo>
                  <a:pt x="2188" y="3011"/>
                  <a:pt x="2111" y="3088"/>
                  <a:pt x="2016" y="3088"/>
                </a:cubicBezTo>
                <a:cubicBezTo>
                  <a:pt x="1326" y="3088"/>
                  <a:pt x="1326" y="3088"/>
                  <a:pt x="1326" y="3088"/>
                </a:cubicBezTo>
                <a:cubicBezTo>
                  <a:pt x="1231" y="3088"/>
                  <a:pt x="1154" y="3011"/>
                  <a:pt x="1154" y="2917"/>
                </a:cubicBezTo>
                <a:cubicBezTo>
                  <a:pt x="1154" y="2822"/>
                  <a:pt x="1231" y="2745"/>
                  <a:pt x="1326" y="2745"/>
                </a:cubicBezTo>
                <a:cubicBezTo>
                  <a:pt x="2016" y="2745"/>
                  <a:pt x="2016" y="2745"/>
                  <a:pt x="2016" y="2745"/>
                </a:cubicBezTo>
                <a:cubicBezTo>
                  <a:pt x="2111" y="2745"/>
                  <a:pt x="2188" y="2822"/>
                  <a:pt x="2188" y="2917"/>
                </a:cubicBezTo>
                <a:close/>
                <a:moveTo>
                  <a:pt x="982" y="3157"/>
                </a:moveTo>
                <a:cubicBezTo>
                  <a:pt x="2286" y="3157"/>
                  <a:pt x="2286" y="3157"/>
                  <a:pt x="2286" y="3157"/>
                </a:cubicBezTo>
                <a:cubicBezTo>
                  <a:pt x="2441" y="3157"/>
                  <a:pt x="2458" y="3337"/>
                  <a:pt x="2458" y="3431"/>
                </a:cubicBezTo>
                <a:cubicBezTo>
                  <a:pt x="1750" y="3431"/>
                  <a:pt x="1506" y="3431"/>
                  <a:pt x="811" y="3431"/>
                </a:cubicBezTo>
                <a:cubicBezTo>
                  <a:pt x="811" y="3337"/>
                  <a:pt x="823" y="3157"/>
                  <a:pt x="982" y="3157"/>
                </a:cubicBezTo>
                <a:close/>
              </a:path>
            </a:pathLst>
          </a:custGeom>
          <a:solidFill>
            <a:srgbClr val="DEAE72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" name="任意多边形 6"/>
          <p:cNvSpPr/>
          <p:nvPr/>
        </p:nvSpPr>
        <p:spPr>
          <a:xfrm rot="12780000">
            <a:off x="11214975" y="2736339"/>
            <a:ext cx="205740" cy="520065"/>
          </a:xfrm>
          <a:custGeom>
            <a:avLst/>
            <a:gdLst>
              <a:gd name="connsiteX0" fmla="*/ 0 w 571"/>
              <a:gd name="connsiteY0" fmla="*/ 1440 h 1440"/>
              <a:gd name="connsiteX1" fmla="*/ 571 w 571"/>
              <a:gd name="connsiteY1" fmla="*/ 0 h 1440"/>
              <a:gd name="connsiteX2" fmla="*/ 560 w 571"/>
              <a:gd name="connsiteY2" fmla="*/ 1404 h 1440"/>
              <a:gd name="connsiteX3" fmla="*/ 0 w 571"/>
              <a:gd name="connsiteY3" fmla="*/ 1440 h 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" h="1440">
                <a:moveTo>
                  <a:pt x="0" y="1440"/>
                </a:moveTo>
                <a:lnTo>
                  <a:pt x="571" y="0"/>
                </a:lnTo>
                <a:lnTo>
                  <a:pt x="560" y="1404"/>
                </a:lnTo>
                <a:lnTo>
                  <a:pt x="0" y="1440"/>
                </a:lnTo>
                <a:close/>
              </a:path>
            </a:pathLst>
          </a:custGeom>
          <a:solidFill>
            <a:srgbClr val="DE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2" name="任意多边形 7"/>
          <p:cNvSpPr/>
          <p:nvPr/>
        </p:nvSpPr>
        <p:spPr>
          <a:xfrm rot="720000">
            <a:off x="10846040" y="2465194"/>
            <a:ext cx="332105" cy="642620"/>
          </a:xfrm>
          <a:custGeom>
            <a:avLst/>
            <a:gdLst>
              <a:gd name="connsiteX0" fmla="*/ 192 w 1556"/>
              <a:gd name="connsiteY0" fmla="*/ 1392 h 1464"/>
              <a:gd name="connsiteX1" fmla="*/ 0 w 1556"/>
              <a:gd name="connsiteY1" fmla="*/ 0 h 1464"/>
              <a:gd name="connsiteX2" fmla="*/ 1556 w 1556"/>
              <a:gd name="connsiteY2" fmla="*/ 0 h 1464"/>
              <a:gd name="connsiteX3" fmla="*/ 984 w 1556"/>
              <a:gd name="connsiteY3" fmla="*/ 1464 h 1464"/>
              <a:gd name="connsiteX4" fmla="*/ 192 w 1556"/>
              <a:gd name="connsiteY4" fmla="*/ 1392 h 1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" h="1464">
                <a:moveTo>
                  <a:pt x="192" y="1392"/>
                </a:moveTo>
                <a:lnTo>
                  <a:pt x="0" y="0"/>
                </a:lnTo>
                <a:lnTo>
                  <a:pt x="1556" y="0"/>
                </a:lnTo>
                <a:lnTo>
                  <a:pt x="984" y="1464"/>
                </a:lnTo>
                <a:lnTo>
                  <a:pt x="192" y="1392"/>
                </a:lnTo>
                <a:close/>
              </a:path>
            </a:pathLst>
          </a:custGeom>
          <a:solidFill>
            <a:srgbClr val="DE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2394585" y="4067180"/>
            <a:ext cx="2748280" cy="1635760"/>
            <a:chOff x="6768" y="1374"/>
            <a:chExt cx="4328" cy="2576"/>
          </a:xfrm>
        </p:grpSpPr>
        <p:sp>
          <p:nvSpPr>
            <p:cNvPr id="54" name="文本框 20"/>
            <p:cNvSpPr txBox="1"/>
            <p:nvPr/>
          </p:nvSpPr>
          <p:spPr>
            <a:xfrm flipH="1">
              <a:off x="6768" y="1374"/>
              <a:ext cx="4327" cy="67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2000" b="1" dirty="0">
                  <a:solidFill>
                    <a:srgbClr val="F3E8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2016</a:t>
              </a:r>
              <a:r>
                <a:rPr lang="zh-CN" altLang="en-US" sz="2000" b="1" dirty="0">
                  <a:solidFill>
                    <a:srgbClr val="F3E8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年</a:t>
              </a:r>
              <a:r>
                <a:rPr lang="en-US" altLang="zh-CN" sz="2000" b="1" dirty="0">
                  <a:solidFill>
                    <a:srgbClr val="F3E8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5</a:t>
              </a:r>
              <a:r>
                <a:rPr lang="zh-CN" altLang="en-US" sz="2000" b="1" dirty="0">
                  <a:solidFill>
                    <a:srgbClr val="F3E8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月</a:t>
              </a:r>
              <a:endParaRPr lang="zh-CN" altLang="en-US" sz="2000" b="1" dirty="0">
                <a:solidFill>
                  <a:srgbClr val="F3E8D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文本框 22"/>
            <p:cNvSpPr txBox="1"/>
            <p:nvPr/>
          </p:nvSpPr>
          <p:spPr>
            <a:xfrm flipH="1">
              <a:off x="6768" y="2179"/>
              <a:ext cx="4328" cy="177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3E8D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3E8D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716395" y="4067180"/>
            <a:ext cx="2748280" cy="1635760"/>
            <a:chOff x="6768" y="1374"/>
            <a:chExt cx="4328" cy="2576"/>
          </a:xfrm>
        </p:grpSpPr>
        <p:sp>
          <p:nvSpPr>
            <p:cNvPr id="57" name="文本框 20"/>
            <p:cNvSpPr txBox="1"/>
            <p:nvPr/>
          </p:nvSpPr>
          <p:spPr>
            <a:xfrm flipH="1">
              <a:off x="6768" y="1374"/>
              <a:ext cx="4327" cy="67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2000" b="1" dirty="0">
                  <a:solidFill>
                    <a:srgbClr val="F3E8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2016</a:t>
              </a:r>
              <a:r>
                <a:rPr lang="zh-CN" altLang="en-US" sz="2000" b="1" dirty="0">
                  <a:solidFill>
                    <a:srgbClr val="F3E8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年</a:t>
              </a:r>
              <a:r>
                <a:rPr lang="en-US" altLang="zh-CN" sz="2000" b="1" dirty="0">
                  <a:solidFill>
                    <a:srgbClr val="F3E8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5</a:t>
              </a:r>
              <a:r>
                <a:rPr lang="zh-CN" altLang="en-US" sz="2000" b="1" dirty="0">
                  <a:solidFill>
                    <a:srgbClr val="F3E8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月</a:t>
              </a:r>
              <a:endParaRPr lang="zh-CN" altLang="en-US" sz="2000" b="1" dirty="0">
                <a:solidFill>
                  <a:srgbClr val="F3E8D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文本框 22"/>
            <p:cNvSpPr txBox="1"/>
            <p:nvPr/>
          </p:nvSpPr>
          <p:spPr>
            <a:xfrm flipH="1">
              <a:off x="6768" y="2179"/>
              <a:ext cx="4328" cy="177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3E8D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3E8D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33680" y="1515115"/>
            <a:ext cx="2748280" cy="1555115"/>
            <a:chOff x="6768" y="2179"/>
            <a:chExt cx="4328" cy="2449"/>
          </a:xfrm>
        </p:grpSpPr>
        <p:sp>
          <p:nvSpPr>
            <p:cNvPr id="60" name="文本框 20"/>
            <p:cNvSpPr txBox="1"/>
            <p:nvPr/>
          </p:nvSpPr>
          <p:spPr>
            <a:xfrm flipH="1">
              <a:off x="6769" y="3950"/>
              <a:ext cx="4327" cy="67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3E8D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2016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3E8D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年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3E8D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5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3E8D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月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3E8D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1" name="文本框 22"/>
            <p:cNvSpPr txBox="1"/>
            <p:nvPr/>
          </p:nvSpPr>
          <p:spPr>
            <a:xfrm flipH="1">
              <a:off x="6768" y="2179"/>
              <a:ext cx="4328" cy="177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3E8D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3E8D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555490" y="1515115"/>
            <a:ext cx="2748280" cy="1555115"/>
            <a:chOff x="6768" y="2179"/>
            <a:chExt cx="4328" cy="2449"/>
          </a:xfrm>
        </p:grpSpPr>
        <p:sp>
          <p:nvSpPr>
            <p:cNvPr id="63" name="文本框 20"/>
            <p:cNvSpPr txBox="1"/>
            <p:nvPr/>
          </p:nvSpPr>
          <p:spPr>
            <a:xfrm flipH="1">
              <a:off x="6769" y="3950"/>
              <a:ext cx="4327" cy="67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2000" b="1" dirty="0">
                  <a:solidFill>
                    <a:srgbClr val="F3E8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2016</a:t>
              </a:r>
              <a:r>
                <a:rPr lang="zh-CN" altLang="en-US" sz="2000" b="1" dirty="0">
                  <a:solidFill>
                    <a:srgbClr val="F3E8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年</a:t>
              </a:r>
              <a:r>
                <a:rPr lang="en-US" altLang="zh-CN" sz="2000" b="1" dirty="0">
                  <a:solidFill>
                    <a:srgbClr val="F3E8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5</a:t>
              </a:r>
              <a:r>
                <a:rPr lang="zh-CN" altLang="en-US" sz="2000" b="1" dirty="0">
                  <a:solidFill>
                    <a:srgbClr val="F3E8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月</a:t>
              </a:r>
              <a:endParaRPr lang="zh-CN" altLang="en-US" sz="2000" b="1" dirty="0">
                <a:solidFill>
                  <a:srgbClr val="F3E8D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文本框 22"/>
            <p:cNvSpPr txBox="1"/>
            <p:nvPr/>
          </p:nvSpPr>
          <p:spPr>
            <a:xfrm flipH="1">
              <a:off x="6768" y="2179"/>
              <a:ext cx="4328" cy="177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3E8D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3E8D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endParaRPr>
            </a:p>
          </p:txBody>
        </p:sp>
      </p:grpSp>
      <p:sp>
        <p:nvSpPr>
          <p:cNvPr id="65" name="椭圆 64"/>
          <p:cNvSpPr/>
          <p:nvPr/>
        </p:nvSpPr>
        <p:spPr>
          <a:xfrm>
            <a:off x="9450229" y="2278822"/>
            <a:ext cx="2557462" cy="2557462"/>
          </a:xfrm>
          <a:prstGeom prst="ellipse">
            <a:avLst/>
          </a:prstGeom>
          <a:noFill/>
          <a:ln w="31750">
            <a:solidFill>
              <a:srgbClr val="C3BC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平行四边形 17"/>
          <p:cNvSpPr/>
          <p:nvPr/>
        </p:nvSpPr>
        <p:spPr>
          <a:xfrm>
            <a:off x="10550126" y="251800"/>
            <a:ext cx="1584000" cy="369332"/>
          </a:xfrm>
          <a:prstGeom prst="parallelogram">
            <a:avLst>
              <a:gd name="adj" fmla="val 45429"/>
            </a:avLst>
          </a:prstGeom>
          <a:solidFill>
            <a:srgbClr val="DEAE72"/>
          </a:solidFill>
          <a:ln>
            <a:solidFill>
              <a:srgbClr val="DEA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平行四边形 18"/>
          <p:cNvSpPr/>
          <p:nvPr/>
        </p:nvSpPr>
        <p:spPr>
          <a:xfrm>
            <a:off x="7525" y="160772"/>
            <a:ext cx="1861381" cy="513256"/>
          </a:xfrm>
          <a:prstGeom prst="parallelogram">
            <a:avLst>
              <a:gd name="adj" fmla="val 45429"/>
            </a:avLst>
          </a:prstGeom>
          <a:solidFill>
            <a:srgbClr val="D18D3B"/>
          </a:solidFill>
          <a:ln w="15875">
            <a:noFill/>
          </a:ln>
          <a:effectLst>
            <a:outerShdw blurRad="152400" dist="88900" dir="2700000" algn="tl" rotWithShape="0">
              <a:prstClr val="black">
                <a:alpha val="5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190031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4662050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平行四边形 14"/>
          <p:cNvSpPr/>
          <p:nvPr/>
        </p:nvSpPr>
        <p:spPr>
          <a:xfrm>
            <a:off x="6134069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平行四边形 15"/>
          <p:cNvSpPr/>
          <p:nvPr/>
        </p:nvSpPr>
        <p:spPr>
          <a:xfrm>
            <a:off x="7606088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平行四边形 16"/>
          <p:cNvSpPr/>
          <p:nvPr/>
        </p:nvSpPr>
        <p:spPr>
          <a:xfrm>
            <a:off x="9078107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平行四边形 1"/>
          <p:cNvSpPr/>
          <p:nvPr/>
        </p:nvSpPr>
        <p:spPr>
          <a:xfrm>
            <a:off x="1718012" y="251800"/>
            <a:ext cx="1584000" cy="369332"/>
          </a:xfrm>
          <a:prstGeom prst="parallelogram">
            <a:avLst>
              <a:gd name="adj" fmla="val 454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73215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基本信息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18866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教育背景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64517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工作经历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10168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项目经历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55819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工作技能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01470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获奖情况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19108" y="204314"/>
            <a:ext cx="1963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60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个人简历</a:t>
            </a:r>
            <a:endParaRPr kumimoji="0" lang="zh-CN" altLang="en-US" sz="2000" b="0" i="0" u="none" strike="noStrike" kern="1200" cap="none" spc="60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747119" y="275668"/>
            <a:ext cx="95726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自我评价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22363" y="1469469"/>
            <a:ext cx="6547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>
                <a:solidFill>
                  <a:srgbClr val="DDD1AC"/>
                </a:solidFill>
                <a:effectLst>
                  <a:outerShdw blurRad="101600" dist="63500" dir="2700000" algn="tl" rotWithShape="0">
                    <a:prstClr val="black">
                      <a:alpha val="61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在专业领域的自我评价：</a:t>
            </a:r>
            <a:endParaRPr lang="zh-CN" altLang="en-US" sz="3600">
              <a:solidFill>
                <a:srgbClr val="DDD1AC"/>
              </a:solidFill>
              <a:effectLst>
                <a:outerShdw blurRad="101600" dist="63500" dir="2700000" algn="tl" rotWithShape="0">
                  <a:prstClr val="black">
                    <a:alpha val="61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31082" y="2371729"/>
            <a:ext cx="10129837" cy="3408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热爱建筑设计，</a:t>
            </a:r>
            <a:endParaRPr lang="en-US" altLang="zh-CN" sz="2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熟练掌握</a:t>
            </a:r>
            <a:r>
              <a:rPr lang="en-US" altLang="zh-CN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AutoCAD</a:t>
            </a:r>
            <a:r>
              <a: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、天正建筑、</a:t>
            </a:r>
            <a:r>
              <a:rPr lang="en-US" altLang="zh-CN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Sketch Up</a:t>
            </a:r>
            <a:r>
              <a: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endParaRPr lang="en-US" altLang="zh-CN" sz="2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基本掌握</a:t>
            </a:r>
            <a:r>
              <a:rPr lang="en-US" altLang="zh-CN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Photoshop</a:t>
            </a:r>
            <a:r>
              <a: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软件，</a:t>
            </a:r>
            <a:endParaRPr lang="en-US" altLang="zh-CN" sz="2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熟悉学校、图书馆、博物馆、商业综合体、高层住宅等民用建筑的设计，</a:t>
            </a:r>
            <a:endParaRPr lang="en-US" altLang="zh-CN" sz="2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熟悉住宅小区、工业用地的总平面规划设计，</a:t>
            </a:r>
            <a:endParaRPr lang="en-US" altLang="zh-CN" sz="2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熟悉建筑师事务所的工作流程和项目过程，</a:t>
            </a:r>
            <a:endParaRPr lang="en-US" altLang="zh-CN" sz="2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希望在</a:t>
            </a:r>
            <a:r>
              <a:rPr lang="en-US" altLang="zh-CN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年后成为独立建筑设计师。</a:t>
            </a:r>
            <a:endParaRPr lang="zh-CN" altLang="en-US" sz="2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5508767" y="2187240"/>
            <a:ext cx="1174467" cy="0"/>
          </a:xfrm>
          <a:prstGeom prst="line">
            <a:avLst/>
          </a:prstGeom>
          <a:ln w="25400">
            <a:solidFill>
              <a:srgbClr val="DDD1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83"/>
          <a:stretch>
            <a:fillRect/>
          </a:stretch>
        </p:blipFill>
        <p:spPr>
          <a:xfrm>
            <a:off x="0" y="0"/>
            <a:ext cx="12192000" cy="4281714"/>
          </a:xfrm>
          <a:custGeom>
            <a:avLst/>
            <a:gdLst>
              <a:gd name="connsiteX0" fmla="*/ 0 w 12192000"/>
              <a:gd name="connsiteY0" fmla="*/ 0 h 4143388"/>
              <a:gd name="connsiteX1" fmla="*/ 12192000 w 12192000"/>
              <a:gd name="connsiteY1" fmla="*/ 0 h 4143388"/>
              <a:gd name="connsiteX2" fmla="*/ 12192000 w 12192000"/>
              <a:gd name="connsiteY2" fmla="*/ 4143388 h 4143388"/>
              <a:gd name="connsiteX3" fmla="*/ 0 w 12192000"/>
              <a:gd name="connsiteY3" fmla="*/ 4143388 h 4143388"/>
              <a:gd name="connsiteX4" fmla="*/ 0 w 12192000"/>
              <a:gd name="connsiteY4" fmla="*/ 0 h 4143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143388">
                <a:moveTo>
                  <a:pt x="0" y="0"/>
                </a:moveTo>
                <a:lnTo>
                  <a:pt x="12192000" y="0"/>
                </a:lnTo>
                <a:lnTo>
                  <a:pt x="12192000" y="4143388"/>
                </a:lnTo>
                <a:lnTo>
                  <a:pt x="0" y="4143388"/>
                </a:lnTo>
                <a:lnTo>
                  <a:pt x="0" y="0"/>
                </a:lnTo>
                <a:close/>
              </a:path>
            </a:pathLst>
          </a:custGeom>
          <a:effectLst>
            <a:outerShdw blurRad="114300" dist="114300" dir="5400000" algn="t" rotWithShape="0">
              <a:prstClr val="black">
                <a:alpha val="67000"/>
              </a:prstClr>
            </a:outerShdw>
          </a:effectLst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7" r="6684"/>
          <a:stretch>
            <a:fillRect/>
          </a:stretch>
        </p:blipFill>
        <p:spPr>
          <a:xfrm>
            <a:off x="4530655" y="1465777"/>
            <a:ext cx="3130690" cy="3145611"/>
          </a:xfrm>
          <a:prstGeom prst="ellipse">
            <a:avLst/>
          </a:prstGeom>
          <a:ln w="190500" cap="rnd">
            <a:solidFill>
              <a:srgbClr val="DDD1AC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41"/>
          <a:stretch>
            <a:fillRect/>
          </a:stretch>
        </p:blipFill>
        <p:spPr>
          <a:xfrm>
            <a:off x="0" y="4611388"/>
            <a:ext cx="12192000" cy="2246612"/>
          </a:xfrm>
          <a:custGeom>
            <a:avLst/>
            <a:gdLst>
              <a:gd name="connsiteX0" fmla="*/ 0 w 12192000"/>
              <a:gd name="connsiteY0" fmla="*/ 0 h 2246612"/>
              <a:gd name="connsiteX1" fmla="*/ 12192000 w 12192000"/>
              <a:gd name="connsiteY1" fmla="*/ 0 h 2246612"/>
              <a:gd name="connsiteX2" fmla="*/ 12192000 w 12192000"/>
              <a:gd name="connsiteY2" fmla="*/ 2246612 h 2246612"/>
              <a:gd name="connsiteX3" fmla="*/ 0 w 12192000"/>
              <a:gd name="connsiteY3" fmla="*/ 2246612 h 2246612"/>
              <a:gd name="connsiteX4" fmla="*/ 0 w 12192000"/>
              <a:gd name="connsiteY4" fmla="*/ 0 h 224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246612">
                <a:moveTo>
                  <a:pt x="0" y="0"/>
                </a:moveTo>
                <a:lnTo>
                  <a:pt x="12192000" y="0"/>
                </a:lnTo>
                <a:lnTo>
                  <a:pt x="12192000" y="2246612"/>
                </a:lnTo>
                <a:lnTo>
                  <a:pt x="0" y="2246612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21" name="组合 20"/>
          <p:cNvGrpSpPr/>
          <p:nvPr/>
        </p:nvGrpSpPr>
        <p:grpSpPr>
          <a:xfrm>
            <a:off x="1893120" y="4105674"/>
            <a:ext cx="8405760" cy="720001"/>
            <a:chOff x="2407861" y="4018590"/>
            <a:chExt cx="7376279" cy="720001"/>
          </a:xfrm>
        </p:grpSpPr>
        <p:sp>
          <p:nvSpPr>
            <p:cNvPr id="24" name="平行四边形 23"/>
            <p:cNvSpPr/>
            <p:nvPr/>
          </p:nvSpPr>
          <p:spPr>
            <a:xfrm>
              <a:off x="2407861" y="4018590"/>
              <a:ext cx="7376279" cy="720000"/>
            </a:xfrm>
            <a:prstGeom prst="parallelogram">
              <a:avLst>
                <a:gd name="adj" fmla="val 55726"/>
              </a:avLst>
            </a:prstGeom>
            <a:solidFill>
              <a:srgbClr val="DEAE72"/>
            </a:solidFill>
            <a:ln>
              <a:noFill/>
            </a:ln>
            <a:effectLst>
              <a:outerShdw blurRad="152400" dist="63500" dir="2700000" algn="tl" rotWithShape="0">
                <a:prstClr val="black">
                  <a:alpha val="5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平行四边形 25"/>
            <p:cNvSpPr/>
            <p:nvPr/>
          </p:nvSpPr>
          <p:spPr>
            <a:xfrm>
              <a:off x="2530516" y="4018590"/>
              <a:ext cx="622093" cy="720001"/>
            </a:xfrm>
            <a:prstGeom prst="parallelogram">
              <a:avLst>
                <a:gd name="adj" fmla="val 63262"/>
              </a:avLst>
            </a:prstGeom>
            <a:solidFill>
              <a:srgbClr val="13131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平行四边形 26"/>
            <p:cNvSpPr/>
            <p:nvPr/>
          </p:nvSpPr>
          <p:spPr>
            <a:xfrm>
              <a:off x="2809011" y="4018590"/>
              <a:ext cx="433702" cy="720001"/>
            </a:xfrm>
            <a:prstGeom prst="parallelogram">
              <a:avLst>
                <a:gd name="adj" fmla="val 89617"/>
              </a:avLst>
            </a:prstGeom>
            <a:solidFill>
              <a:srgbClr val="13131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平行四边形 27"/>
            <p:cNvSpPr/>
            <p:nvPr/>
          </p:nvSpPr>
          <p:spPr>
            <a:xfrm>
              <a:off x="9039392" y="4018590"/>
              <a:ext cx="622093" cy="720001"/>
            </a:xfrm>
            <a:prstGeom prst="parallelogram">
              <a:avLst>
                <a:gd name="adj" fmla="val 63262"/>
              </a:avLst>
            </a:prstGeom>
            <a:solidFill>
              <a:srgbClr val="13131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平行四边形 28"/>
            <p:cNvSpPr/>
            <p:nvPr/>
          </p:nvSpPr>
          <p:spPr>
            <a:xfrm>
              <a:off x="8940627" y="4018590"/>
              <a:ext cx="433702" cy="720001"/>
            </a:xfrm>
            <a:prstGeom prst="parallelogram">
              <a:avLst>
                <a:gd name="adj" fmla="val 89617"/>
              </a:avLst>
            </a:prstGeom>
            <a:solidFill>
              <a:srgbClr val="13131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605213" y="414097"/>
            <a:ext cx="4981575" cy="923330"/>
          </a:xfrm>
          <a:prstGeom prst="rect">
            <a:avLst/>
          </a:prstGeom>
          <a:noFill/>
          <a:effectLst>
            <a:outerShdw blurRad="1016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i="1">
                <a:solidFill>
                  <a:srgbClr val="DDD1AC"/>
                </a:solidFill>
                <a:latin typeface="Baskerville Old Face" panose="02020602080505020303" pitchFamily="18" charset="0"/>
                <a:ea typeface="Adobe Myungjo Std M" panose="02020600000000000000" pitchFamily="18" charset="-128"/>
              </a:rPr>
              <a:t>THANK YOU</a:t>
            </a:r>
            <a:endParaRPr lang="zh-CN" altLang="en-US" sz="5400" i="1">
              <a:solidFill>
                <a:srgbClr val="DDD1AC"/>
              </a:solidFill>
              <a:latin typeface="Baskerville Old Face" panose="02020602080505020303" pitchFamily="18" charset="0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31730" y="5781638"/>
            <a:ext cx="1985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DDD1AC"/>
                </a:solidFill>
                <a:effectLst>
                  <a:outerShdw blurRad="1016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13912345678</a:t>
            </a:r>
            <a:endParaRPr lang="en-US" altLang="zh-CN" sz="2000" dirty="0">
              <a:solidFill>
                <a:srgbClr val="DDD1AC"/>
              </a:solidFill>
              <a:effectLst>
                <a:outerShdw blurRad="101600" dist="762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电话"/>
          <p:cNvSpPr>
            <a:spLocks noChangeAspect="1"/>
          </p:cNvSpPr>
          <p:nvPr/>
        </p:nvSpPr>
        <p:spPr bwMode="auto">
          <a:xfrm>
            <a:off x="1072301" y="5781638"/>
            <a:ext cx="306079" cy="344623"/>
          </a:xfrm>
          <a:custGeom>
            <a:avLst/>
            <a:gdLst>
              <a:gd name="T0" fmla="*/ 2323 w 2400"/>
              <a:gd name="T1" fmla="*/ 2246 h 2706"/>
              <a:gd name="T2" fmla="*/ 2242 w 2400"/>
              <a:gd name="T3" fmla="*/ 2296 h 2706"/>
              <a:gd name="T4" fmla="*/ 2193 w 2400"/>
              <a:gd name="T5" fmla="*/ 2215 h 2706"/>
              <a:gd name="T6" fmla="*/ 2141 w 2400"/>
              <a:gd name="T7" fmla="*/ 1850 h 2706"/>
              <a:gd name="T8" fmla="*/ 1944 w 2400"/>
              <a:gd name="T9" fmla="*/ 1801 h 2706"/>
              <a:gd name="T10" fmla="*/ 1548 w 2400"/>
              <a:gd name="T11" fmla="*/ 2143 h 2706"/>
              <a:gd name="T12" fmla="*/ 1157 w 2400"/>
              <a:gd name="T13" fmla="*/ 2547 h 2706"/>
              <a:gd name="T14" fmla="*/ 616 w 2400"/>
              <a:gd name="T15" fmla="*/ 2706 h 2706"/>
              <a:gd name="T16" fmla="*/ 564 w 2400"/>
              <a:gd name="T17" fmla="*/ 2704 h 2706"/>
              <a:gd name="T18" fmla="*/ 110 w 2400"/>
              <a:gd name="T19" fmla="*/ 2485 h 2706"/>
              <a:gd name="T20" fmla="*/ 150 w 2400"/>
              <a:gd name="T21" fmla="*/ 2041 h 2706"/>
              <a:gd name="T22" fmla="*/ 82 w 2400"/>
              <a:gd name="T23" fmla="*/ 1951 h 2706"/>
              <a:gd name="T24" fmla="*/ 112 w 2400"/>
              <a:gd name="T25" fmla="*/ 1735 h 2706"/>
              <a:gd name="T26" fmla="*/ 547 w 2400"/>
              <a:gd name="T27" fmla="*/ 1399 h 2706"/>
              <a:gd name="T28" fmla="*/ 642 w 2400"/>
              <a:gd name="T29" fmla="*/ 1367 h 2706"/>
              <a:gd name="T30" fmla="*/ 766 w 2400"/>
              <a:gd name="T31" fmla="*/ 1429 h 2706"/>
              <a:gd name="T32" fmla="*/ 927 w 2400"/>
              <a:gd name="T33" fmla="*/ 1644 h 2706"/>
              <a:gd name="T34" fmla="*/ 1360 w 2400"/>
              <a:gd name="T35" fmla="*/ 1327 h 2706"/>
              <a:gd name="T36" fmla="*/ 1673 w 2400"/>
              <a:gd name="T37" fmla="*/ 886 h 2706"/>
              <a:gd name="T38" fmla="*/ 1459 w 2400"/>
              <a:gd name="T39" fmla="*/ 721 h 2706"/>
              <a:gd name="T40" fmla="*/ 1429 w 2400"/>
              <a:gd name="T41" fmla="*/ 505 h 2706"/>
              <a:gd name="T42" fmla="*/ 1760 w 2400"/>
              <a:gd name="T43" fmla="*/ 62 h 2706"/>
              <a:gd name="T44" fmla="*/ 1885 w 2400"/>
              <a:gd name="T45" fmla="*/ 0 h 2706"/>
              <a:gd name="T46" fmla="*/ 1980 w 2400"/>
              <a:gd name="T47" fmla="*/ 32 h 2706"/>
              <a:gd name="T48" fmla="*/ 2230 w 2400"/>
              <a:gd name="T49" fmla="*/ 225 h 2706"/>
              <a:gd name="T50" fmla="*/ 2231 w 2400"/>
              <a:gd name="T51" fmla="*/ 226 h 2706"/>
              <a:gd name="T52" fmla="*/ 2236 w 2400"/>
              <a:gd name="T53" fmla="*/ 231 h 2706"/>
              <a:gd name="T54" fmla="*/ 2241 w 2400"/>
              <a:gd name="T55" fmla="*/ 236 h 2706"/>
              <a:gd name="T56" fmla="*/ 2243 w 2400"/>
              <a:gd name="T57" fmla="*/ 240 h 2706"/>
              <a:gd name="T58" fmla="*/ 2248 w 2400"/>
              <a:gd name="T59" fmla="*/ 248 h 2706"/>
              <a:gd name="T60" fmla="*/ 2249 w 2400"/>
              <a:gd name="T61" fmla="*/ 249 h 2706"/>
              <a:gd name="T62" fmla="*/ 2253 w 2400"/>
              <a:gd name="T63" fmla="*/ 260 h 2706"/>
              <a:gd name="T64" fmla="*/ 2253 w 2400"/>
              <a:gd name="T65" fmla="*/ 260 h 2706"/>
              <a:gd name="T66" fmla="*/ 1641 w 2400"/>
              <a:gd name="T67" fmla="*/ 1610 h 2706"/>
              <a:gd name="T68" fmla="*/ 445 w 2400"/>
              <a:gd name="T69" fmla="*/ 2246 h 2706"/>
              <a:gd name="T70" fmla="*/ 445 w 2400"/>
              <a:gd name="T71" fmla="*/ 2246 h 2706"/>
              <a:gd name="T72" fmla="*/ 309 w 2400"/>
              <a:gd name="T73" fmla="*/ 2232 h 2706"/>
              <a:gd name="T74" fmla="*/ 309 w 2400"/>
              <a:gd name="T75" fmla="*/ 2231 h 2706"/>
              <a:gd name="T76" fmla="*/ 299 w 2400"/>
              <a:gd name="T77" fmla="*/ 2227 h 2706"/>
              <a:gd name="T78" fmla="*/ 296 w 2400"/>
              <a:gd name="T79" fmla="*/ 2226 h 2706"/>
              <a:gd name="T80" fmla="*/ 289 w 2400"/>
              <a:gd name="T81" fmla="*/ 2222 h 2706"/>
              <a:gd name="T82" fmla="*/ 285 w 2400"/>
              <a:gd name="T83" fmla="*/ 2218 h 2706"/>
              <a:gd name="T84" fmla="*/ 280 w 2400"/>
              <a:gd name="T85" fmla="*/ 2214 h 2706"/>
              <a:gd name="T86" fmla="*/ 275 w 2400"/>
              <a:gd name="T87" fmla="*/ 2209 h 2706"/>
              <a:gd name="T88" fmla="*/ 274 w 2400"/>
              <a:gd name="T89" fmla="*/ 2208 h 2706"/>
              <a:gd name="T90" fmla="*/ 233 w 2400"/>
              <a:gd name="T91" fmla="*/ 2153 h 2706"/>
              <a:gd name="T92" fmla="*/ 220 w 2400"/>
              <a:gd name="T93" fmla="*/ 2409 h 2706"/>
              <a:gd name="T94" fmla="*/ 1087 w 2400"/>
              <a:gd name="T95" fmla="*/ 2434 h 2706"/>
              <a:gd name="T96" fmla="*/ 1441 w 2400"/>
              <a:gd name="T97" fmla="*/ 2064 h 2706"/>
              <a:gd name="T98" fmla="*/ 1920 w 2400"/>
              <a:gd name="T99" fmla="*/ 1670 h 2706"/>
              <a:gd name="T100" fmla="*/ 2237 w 2400"/>
              <a:gd name="T101" fmla="*/ 1758 h 2706"/>
              <a:gd name="T102" fmla="*/ 2323 w 2400"/>
              <a:gd name="T103" fmla="*/ 2246 h 2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400" h="2706">
                <a:moveTo>
                  <a:pt x="2323" y="2246"/>
                </a:moveTo>
                <a:cubicBezTo>
                  <a:pt x="2314" y="2282"/>
                  <a:pt x="2278" y="2304"/>
                  <a:pt x="2242" y="2296"/>
                </a:cubicBezTo>
                <a:cubicBezTo>
                  <a:pt x="2206" y="2287"/>
                  <a:pt x="2184" y="2251"/>
                  <a:pt x="2193" y="2215"/>
                </a:cubicBezTo>
                <a:cubicBezTo>
                  <a:pt x="2230" y="2060"/>
                  <a:pt x="2210" y="1923"/>
                  <a:pt x="2141" y="1850"/>
                </a:cubicBezTo>
                <a:cubicBezTo>
                  <a:pt x="2094" y="1801"/>
                  <a:pt x="2028" y="1785"/>
                  <a:pt x="1944" y="1801"/>
                </a:cubicBezTo>
                <a:cubicBezTo>
                  <a:pt x="1777" y="1832"/>
                  <a:pt x="1671" y="1976"/>
                  <a:pt x="1548" y="2143"/>
                </a:cubicBezTo>
                <a:cubicBezTo>
                  <a:pt x="1445" y="2283"/>
                  <a:pt x="1328" y="2441"/>
                  <a:pt x="1157" y="2547"/>
                </a:cubicBezTo>
                <a:cubicBezTo>
                  <a:pt x="990" y="2650"/>
                  <a:pt x="800" y="2706"/>
                  <a:pt x="616" y="2706"/>
                </a:cubicBezTo>
                <a:cubicBezTo>
                  <a:pt x="598" y="2706"/>
                  <a:pt x="581" y="2705"/>
                  <a:pt x="564" y="2704"/>
                </a:cubicBezTo>
                <a:cubicBezTo>
                  <a:pt x="363" y="2693"/>
                  <a:pt x="198" y="2613"/>
                  <a:pt x="110" y="2485"/>
                </a:cubicBezTo>
                <a:cubicBezTo>
                  <a:pt x="0" y="2324"/>
                  <a:pt x="63" y="2156"/>
                  <a:pt x="150" y="2041"/>
                </a:cubicBezTo>
                <a:lnTo>
                  <a:pt x="82" y="1951"/>
                </a:lnTo>
                <a:cubicBezTo>
                  <a:pt x="31" y="1883"/>
                  <a:pt x="45" y="1786"/>
                  <a:pt x="112" y="1735"/>
                </a:cubicBezTo>
                <a:lnTo>
                  <a:pt x="547" y="1399"/>
                </a:lnTo>
                <a:cubicBezTo>
                  <a:pt x="574" y="1378"/>
                  <a:pt x="607" y="1367"/>
                  <a:pt x="642" y="1367"/>
                </a:cubicBezTo>
                <a:cubicBezTo>
                  <a:pt x="691" y="1367"/>
                  <a:pt x="737" y="1390"/>
                  <a:pt x="766" y="1429"/>
                </a:cubicBezTo>
                <a:lnTo>
                  <a:pt x="927" y="1644"/>
                </a:lnTo>
                <a:cubicBezTo>
                  <a:pt x="1055" y="1586"/>
                  <a:pt x="1201" y="1488"/>
                  <a:pt x="1360" y="1327"/>
                </a:cubicBezTo>
                <a:cubicBezTo>
                  <a:pt x="1520" y="1165"/>
                  <a:pt x="1617" y="1015"/>
                  <a:pt x="1673" y="886"/>
                </a:cubicBezTo>
                <a:lnTo>
                  <a:pt x="1459" y="721"/>
                </a:lnTo>
                <a:cubicBezTo>
                  <a:pt x="1392" y="669"/>
                  <a:pt x="1378" y="572"/>
                  <a:pt x="1429" y="505"/>
                </a:cubicBezTo>
                <a:lnTo>
                  <a:pt x="1760" y="62"/>
                </a:lnTo>
                <a:cubicBezTo>
                  <a:pt x="1789" y="23"/>
                  <a:pt x="1836" y="0"/>
                  <a:pt x="1885" y="0"/>
                </a:cubicBezTo>
                <a:cubicBezTo>
                  <a:pt x="1919" y="0"/>
                  <a:pt x="1952" y="11"/>
                  <a:pt x="1980" y="32"/>
                </a:cubicBezTo>
                <a:lnTo>
                  <a:pt x="2230" y="225"/>
                </a:lnTo>
                <a:cubicBezTo>
                  <a:pt x="2230" y="226"/>
                  <a:pt x="2231" y="226"/>
                  <a:pt x="2231" y="226"/>
                </a:cubicBezTo>
                <a:cubicBezTo>
                  <a:pt x="2233" y="228"/>
                  <a:pt x="2235" y="230"/>
                  <a:pt x="2236" y="231"/>
                </a:cubicBezTo>
                <a:cubicBezTo>
                  <a:pt x="2238" y="233"/>
                  <a:pt x="2239" y="234"/>
                  <a:pt x="2241" y="236"/>
                </a:cubicBezTo>
                <a:cubicBezTo>
                  <a:pt x="2242" y="237"/>
                  <a:pt x="2243" y="238"/>
                  <a:pt x="2243" y="240"/>
                </a:cubicBezTo>
                <a:cubicBezTo>
                  <a:pt x="2245" y="242"/>
                  <a:pt x="2247" y="245"/>
                  <a:pt x="2248" y="248"/>
                </a:cubicBezTo>
                <a:cubicBezTo>
                  <a:pt x="2249" y="248"/>
                  <a:pt x="2249" y="249"/>
                  <a:pt x="2249" y="249"/>
                </a:cubicBezTo>
                <a:cubicBezTo>
                  <a:pt x="2251" y="253"/>
                  <a:pt x="2252" y="257"/>
                  <a:pt x="2253" y="260"/>
                </a:cubicBezTo>
                <a:cubicBezTo>
                  <a:pt x="2253" y="260"/>
                  <a:pt x="2253" y="260"/>
                  <a:pt x="2253" y="260"/>
                </a:cubicBezTo>
                <a:cubicBezTo>
                  <a:pt x="2260" y="284"/>
                  <a:pt x="2400" y="840"/>
                  <a:pt x="1641" y="1610"/>
                </a:cubicBezTo>
                <a:cubicBezTo>
                  <a:pt x="1096" y="2163"/>
                  <a:pt x="658" y="2246"/>
                  <a:pt x="445" y="2246"/>
                </a:cubicBezTo>
                <a:lnTo>
                  <a:pt x="445" y="2246"/>
                </a:lnTo>
                <a:cubicBezTo>
                  <a:pt x="362" y="2246"/>
                  <a:pt x="314" y="2233"/>
                  <a:pt x="309" y="2232"/>
                </a:cubicBezTo>
                <a:cubicBezTo>
                  <a:pt x="309" y="2232"/>
                  <a:pt x="309" y="2231"/>
                  <a:pt x="309" y="2231"/>
                </a:cubicBezTo>
                <a:cubicBezTo>
                  <a:pt x="305" y="2230"/>
                  <a:pt x="302" y="2229"/>
                  <a:pt x="299" y="2227"/>
                </a:cubicBezTo>
                <a:cubicBezTo>
                  <a:pt x="298" y="2227"/>
                  <a:pt x="297" y="2227"/>
                  <a:pt x="296" y="2226"/>
                </a:cubicBezTo>
                <a:cubicBezTo>
                  <a:pt x="293" y="2225"/>
                  <a:pt x="291" y="2223"/>
                  <a:pt x="289" y="2222"/>
                </a:cubicBezTo>
                <a:cubicBezTo>
                  <a:pt x="287" y="2221"/>
                  <a:pt x="286" y="2220"/>
                  <a:pt x="285" y="2218"/>
                </a:cubicBezTo>
                <a:cubicBezTo>
                  <a:pt x="283" y="2217"/>
                  <a:pt x="282" y="2216"/>
                  <a:pt x="280" y="2214"/>
                </a:cubicBezTo>
                <a:cubicBezTo>
                  <a:pt x="278" y="2212"/>
                  <a:pt x="277" y="2211"/>
                  <a:pt x="275" y="2209"/>
                </a:cubicBezTo>
                <a:cubicBezTo>
                  <a:pt x="275" y="2208"/>
                  <a:pt x="274" y="2208"/>
                  <a:pt x="274" y="2208"/>
                </a:cubicBezTo>
                <a:lnTo>
                  <a:pt x="233" y="2153"/>
                </a:lnTo>
                <a:cubicBezTo>
                  <a:pt x="189" y="2224"/>
                  <a:pt x="158" y="2318"/>
                  <a:pt x="220" y="2409"/>
                </a:cubicBezTo>
                <a:cubicBezTo>
                  <a:pt x="348" y="2595"/>
                  <a:pt x="745" y="2645"/>
                  <a:pt x="1087" y="2434"/>
                </a:cubicBezTo>
                <a:cubicBezTo>
                  <a:pt x="1236" y="2341"/>
                  <a:pt x="1340" y="2200"/>
                  <a:pt x="1441" y="2064"/>
                </a:cubicBezTo>
                <a:cubicBezTo>
                  <a:pt x="1575" y="1882"/>
                  <a:pt x="1701" y="1711"/>
                  <a:pt x="1920" y="1670"/>
                </a:cubicBezTo>
                <a:cubicBezTo>
                  <a:pt x="2047" y="1645"/>
                  <a:pt x="2160" y="1677"/>
                  <a:pt x="2237" y="1758"/>
                </a:cubicBezTo>
                <a:cubicBezTo>
                  <a:pt x="2338" y="1864"/>
                  <a:pt x="2370" y="2047"/>
                  <a:pt x="2323" y="2246"/>
                </a:cubicBezTo>
                <a:close/>
              </a:path>
            </a:pathLst>
          </a:custGeom>
          <a:noFill/>
          <a:ln>
            <a:solidFill>
              <a:srgbClr val="DDD1AC"/>
            </a:solidFill>
          </a:ln>
        </p:spPr>
      </p:sp>
      <p:sp>
        <p:nvSpPr>
          <p:cNvPr id="12" name="椭圆 11"/>
          <p:cNvSpPr/>
          <p:nvPr/>
        </p:nvSpPr>
        <p:spPr>
          <a:xfrm>
            <a:off x="972910" y="5729263"/>
            <a:ext cx="504860" cy="504860"/>
          </a:xfrm>
          <a:prstGeom prst="ellipse">
            <a:avLst/>
          </a:prstGeom>
          <a:noFill/>
          <a:ln>
            <a:solidFill>
              <a:srgbClr val="DDD1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177733" y="5781638"/>
            <a:ext cx="1896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DDD1AC"/>
                </a:solidFill>
                <a:effectLst>
                  <a:outerShdw blurRad="1016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13912345678</a:t>
            </a:r>
            <a:endParaRPr lang="en-US" altLang="zh-CN" sz="2000" dirty="0">
              <a:solidFill>
                <a:srgbClr val="DDD1AC"/>
              </a:solidFill>
              <a:effectLst>
                <a:outerShdw blurRad="101600" dist="762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微信"/>
          <p:cNvSpPr>
            <a:spLocks noChangeAspect="1"/>
          </p:cNvSpPr>
          <p:nvPr/>
        </p:nvSpPr>
        <p:spPr bwMode="auto">
          <a:xfrm>
            <a:off x="4736361" y="5814988"/>
            <a:ext cx="381598" cy="333113"/>
          </a:xfrm>
          <a:custGeom>
            <a:avLst/>
            <a:gdLst>
              <a:gd name="connsiteX0" fmla="*/ 424975 w 608697"/>
              <a:gd name="connsiteY0" fmla="*/ 168488 h 531358"/>
              <a:gd name="connsiteX1" fmla="*/ 387604 w 608697"/>
              <a:gd name="connsiteY1" fmla="*/ 205806 h 531358"/>
              <a:gd name="connsiteX2" fmla="*/ 424975 w 608697"/>
              <a:gd name="connsiteY2" fmla="*/ 243124 h 531358"/>
              <a:gd name="connsiteX3" fmla="*/ 462346 w 608697"/>
              <a:gd name="connsiteY3" fmla="*/ 205806 h 531358"/>
              <a:gd name="connsiteX4" fmla="*/ 424975 w 608697"/>
              <a:gd name="connsiteY4" fmla="*/ 168488 h 531358"/>
              <a:gd name="connsiteX5" fmla="*/ 287947 w 608697"/>
              <a:gd name="connsiteY5" fmla="*/ 168488 h 531358"/>
              <a:gd name="connsiteX6" fmla="*/ 250576 w 608697"/>
              <a:gd name="connsiteY6" fmla="*/ 205806 h 531358"/>
              <a:gd name="connsiteX7" fmla="*/ 287947 w 608697"/>
              <a:gd name="connsiteY7" fmla="*/ 243124 h 531358"/>
              <a:gd name="connsiteX8" fmla="*/ 325318 w 608697"/>
              <a:gd name="connsiteY8" fmla="*/ 205806 h 531358"/>
              <a:gd name="connsiteX9" fmla="*/ 287947 w 608697"/>
              <a:gd name="connsiteY9" fmla="*/ 168488 h 531358"/>
              <a:gd name="connsiteX10" fmla="*/ 102356 w 608697"/>
              <a:gd name="connsiteY10" fmla="*/ 121231 h 531358"/>
              <a:gd name="connsiteX11" fmla="*/ 98850 w 608697"/>
              <a:gd name="connsiteY11" fmla="*/ 127711 h 531358"/>
              <a:gd name="connsiteX12" fmla="*/ 76842 w 608697"/>
              <a:gd name="connsiteY12" fmla="*/ 217990 h 531358"/>
              <a:gd name="connsiteX13" fmla="*/ 98850 w 608697"/>
              <a:gd name="connsiteY13" fmla="*/ 308194 h 531358"/>
              <a:gd name="connsiteX14" fmla="*/ 157488 w 608697"/>
              <a:gd name="connsiteY14" fmla="*/ 380223 h 531358"/>
              <a:gd name="connsiteX15" fmla="*/ 344668 w 608697"/>
              <a:gd name="connsiteY15" fmla="*/ 444729 h 531358"/>
              <a:gd name="connsiteX16" fmla="*/ 370257 w 608697"/>
              <a:gd name="connsiteY16" fmla="*/ 443687 h 531358"/>
              <a:gd name="connsiteX17" fmla="*/ 236717 w 608697"/>
              <a:gd name="connsiteY17" fmla="*/ 477876 h 531358"/>
              <a:gd name="connsiteX18" fmla="*/ 198072 w 608697"/>
              <a:gd name="connsiteY18" fmla="*/ 475344 h 531358"/>
              <a:gd name="connsiteX19" fmla="*/ 82437 w 608697"/>
              <a:gd name="connsiteY19" fmla="*/ 531284 h 531358"/>
              <a:gd name="connsiteX20" fmla="*/ 81542 w 608697"/>
              <a:gd name="connsiteY20" fmla="*/ 531358 h 531358"/>
              <a:gd name="connsiteX21" fmla="*/ 75051 w 608697"/>
              <a:gd name="connsiteY21" fmla="*/ 527857 h 531358"/>
              <a:gd name="connsiteX22" fmla="*/ 74753 w 608697"/>
              <a:gd name="connsiteY22" fmla="*/ 519738 h 531358"/>
              <a:gd name="connsiteX23" fmla="*/ 88778 w 608697"/>
              <a:gd name="connsiteY23" fmla="*/ 435046 h 531358"/>
              <a:gd name="connsiteX24" fmla="*/ 0 w 608697"/>
              <a:gd name="connsiteY24" fmla="*/ 282198 h 531358"/>
              <a:gd name="connsiteX25" fmla="*/ 102356 w 608697"/>
              <a:gd name="connsiteY25" fmla="*/ 121231 h 531358"/>
              <a:gd name="connsiteX26" fmla="*/ 356424 w 608697"/>
              <a:gd name="connsiteY26" fmla="*/ 0 h 531358"/>
              <a:gd name="connsiteX27" fmla="*/ 608697 w 608697"/>
              <a:gd name="connsiteY27" fmla="*/ 211244 h 531358"/>
              <a:gd name="connsiteX28" fmla="*/ 518290 w 608697"/>
              <a:gd name="connsiteY28" fmla="*/ 373401 h 531358"/>
              <a:gd name="connsiteX29" fmla="*/ 531941 w 608697"/>
              <a:gd name="connsiteY29" fmla="*/ 441109 h 531358"/>
              <a:gd name="connsiteX30" fmla="*/ 531120 w 608697"/>
              <a:gd name="connsiteY30" fmla="*/ 465391 h 531358"/>
              <a:gd name="connsiteX31" fmla="*/ 511577 w 608697"/>
              <a:gd name="connsiteY31" fmla="*/ 475894 h 531358"/>
              <a:gd name="connsiteX32" fmla="*/ 509041 w 608697"/>
              <a:gd name="connsiteY32" fmla="*/ 475745 h 531358"/>
              <a:gd name="connsiteX33" fmla="*/ 391408 w 608697"/>
              <a:gd name="connsiteY33" fmla="*/ 420476 h 531358"/>
              <a:gd name="connsiteX34" fmla="*/ 356424 w 608697"/>
              <a:gd name="connsiteY34" fmla="*/ 422487 h 531358"/>
              <a:gd name="connsiteX35" fmla="*/ 104225 w 608697"/>
              <a:gd name="connsiteY35" fmla="*/ 211244 h 531358"/>
              <a:gd name="connsiteX36" fmla="*/ 356424 w 608697"/>
              <a:gd name="connsiteY36" fmla="*/ 0 h 53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8697" h="531358">
                <a:moveTo>
                  <a:pt x="424975" y="168488"/>
                </a:moveTo>
                <a:cubicBezTo>
                  <a:pt x="404312" y="168488"/>
                  <a:pt x="387604" y="185248"/>
                  <a:pt x="387604" y="205806"/>
                </a:cubicBezTo>
                <a:cubicBezTo>
                  <a:pt x="387604" y="226439"/>
                  <a:pt x="404312" y="243124"/>
                  <a:pt x="424975" y="243124"/>
                </a:cubicBezTo>
                <a:cubicBezTo>
                  <a:pt x="445562" y="243124"/>
                  <a:pt x="462346" y="226439"/>
                  <a:pt x="462346" y="205806"/>
                </a:cubicBezTo>
                <a:cubicBezTo>
                  <a:pt x="462346" y="185248"/>
                  <a:pt x="445637" y="168488"/>
                  <a:pt x="424975" y="168488"/>
                </a:cubicBezTo>
                <a:close/>
                <a:moveTo>
                  <a:pt x="287947" y="168488"/>
                </a:moveTo>
                <a:cubicBezTo>
                  <a:pt x="267285" y="168488"/>
                  <a:pt x="250576" y="185248"/>
                  <a:pt x="250576" y="205806"/>
                </a:cubicBezTo>
                <a:cubicBezTo>
                  <a:pt x="250576" y="226439"/>
                  <a:pt x="267285" y="243124"/>
                  <a:pt x="287947" y="243124"/>
                </a:cubicBezTo>
                <a:cubicBezTo>
                  <a:pt x="308610" y="243124"/>
                  <a:pt x="325318" y="226439"/>
                  <a:pt x="325318" y="205806"/>
                </a:cubicBezTo>
                <a:cubicBezTo>
                  <a:pt x="325318" y="185248"/>
                  <a:pt x="308610" y="168488"/>
                  <a:pt x="287947" y="168488"/>
                </a:cubicBezTo>
                <a:close/>
                <a:moveTo>
                  <a:pt x="102356" y="121231"/>
                </a:moveTo>
                <a:cubicBezTo>
                  <a:pt x="101162" y="123317"/>
                  <a:pt x="99969" y="125477"/>
                  <a:pt x="98850" y="127711"/>
                </a:cubicBezTo>
                <a:cubicBezTo>
                  <a:pt x="84227" y="156240"/>
                  <a:pt x="76842" y="186631"/>
                  <a:pt x="76842" y="217990"/>
                </a:cubicBezTo>
                <a:cubicBezTo>
                  <a:pt x="76842" y="249275"/>
                  <a:pt x="84227" y="279666"/>
                  <a:pt x="98850" y="308194"/>
                </a:cubicBezTo>
                <a:cubicBezTo>
                  <a:pt x="112726" y="335308"/>
                  <a:pt x="132496" y="359516"/>
                  <a:pt x="157488" y="380223"/>
                </a:cubicBezTo>
                <a:cubicBezTo>
                  <a:pt x="207845" y="421787"/>
                  <a:pt x="274317" y="444729"/>
                  <a:pt x="344668" y="444729"/>
                </a:cubicBezTo>
                <a:cubicBezTo>
                  <a:pt x="353173" y="444729"/>
                  <a:pt x="361752" y="444357"/>
                  <a:pt x="370257" y="443687"/>
                </a:cubicBezTo>
                <a:cubicBezTo>
                  <a:pt x="332209" y="465288"/>
                  <a:pt x="286254" y="477876"/>
                  <a:pt x="236717" y="477876"/>
                </a:cubicBezTo>
                <a:cubicBezTo>
                  <a:pt x="223736" y="477876"/>
                  <a:pt x="210755" y="477057"/>
                  <a:pt x="198072" y="475344"/>
                </a:cubicBezTo>
                <a:cubicBezTo>
                  <a:pt x="160397" y="499478"/>
                  <a:pt x="110637" y="528155"/>
                  <a:pt x="82437" y="531284"/>
                </a:cubicBezTo>
                <a:cubicBezTo>
                  <a:pt x="82138" y="531358"/>
                  <a:pt x="81840" y="531358"/>
                  <a:pt x="81542" y="531358"/>
                </a:cubicBezTo>
                <a:cubicBezTo>
                  <a:pt x="78930" y="531358"/>
                  <a:pt x="76469" y="530017"/>
                  <a:pt x="75051" y="527857"/>
                </a:cubicBezTo>
                <a:cubicBezTo>
                  <a:pt x="73410" y="525399"/>
                  <a:pt x="73335" y="522271"/>
                  <a:pt x="74753" y="519738"/>
                </a:cubicBezTo>
                <a:cubicBezTo>
                  <a:pt x="75051" y="519291"/>
                  <a:pt x="99223" y="476014"/>
                  <a:pt x="88778" y="435046"/>
                </a:cubicBezTo>
                <a:cubicBezTo>
                  <a:pt x="32303" y="397653"/>
                  <a:pt x="0" y="342160"/>
                  <a:pt x="0" y="282198"/>
                </a:cubicBezTo>
                <a:cubicBezTo>
                  <a:pt x="0" y="215532"/>
                  <a:pt x="40584" y="156538"/>
                  <a:pt x="102356" y="121231"/>
                </a:cubicBezTo>
                <a:close/>
                <a:moveTo>
                  <a:pt x="356424" y="0"/>
                </a:moveTo>
                <a:cubicBezTo>
                  <a:pt x="495540" y="0"/>
                  <a:pt x="608697" y="94747"/>
                  <a:pt x="608697" y="211244"/>
                </a:cubicBezTo>
                <a:cubicBezTo>
                  <a:pt x="608697" y="274408"/>
                  <a:pt x="575802" y="333178"/>
                  <a:pt x="518290" y="373401"/>
                </a:cubicBezTo>
                <a:cubicBezTo>
                  <a:pt x="512845" y="406324"/>
                  <a:pt x="531717" y="440811"/>
                  <a:pt x="531941" y="441109"/>
                </a:cubicBezTo>
                <a:cubicBezTo>
                  <a:pt x="536267" y="448781"/>
                  <a:pt x="535969" y="458092"/>
                  <a:pt x="531120" y="465391"/>
                </a:cubicBezTo>
                <a:cubicBezTo>
                  <a:pt x="526794" y="472021"/>
                  <a:pt x="519484" y="475894"/>
                  <a:pt x="511577" y="475894"/>
                </a:cubicBezTo>
                <a:cubicBezTo>
                  <a:pt x="510756" y="475894"/>
                  <a:pt x="509936" y="475894"/>
                  <a:pt x="509041" y="475745"/>
                </a:cubicBezTo>
                <a:cubicBezTo>
                  <a:pt x="484574" y="473064"/>
                  <a:pt x="444966" y="454442"/>
                  <a:pt x="391408" y="420476"/>
                </a:cubicBezTo>
                <a:cubicBezTo>
                  <a:pt x="379920" y="421817"/>
                  <a:pt x="368135" y="422487"/>
                  <a:pt x="356424" y="422487"/>
                </a:cubicBezTo>
                <a:cubicBezTo>
                  <a:pt x="217382" y="422487"/>
                  <a:pt x="104225" y="327741"/>
                  <a:pt x="104225" y="211244"/>
                </a:cubicBezTo>
                <a:cubicBezTo>
                  <a:pt x="104225" y="94747"/>
                  <a:pt x="217382" y="0"/>
                  <a:pt x="356424" y="0"/>
                </a:cubicBezTo>
                <a:close/>
              </a:path>
            </a:pathLst>
          </a:custGeom>
          <a:noFill/>
          <a:ln>
            <a:solidFill>
              <a:srgbClr val="DDD1AC"/>
            </a:solidFill>
          </a:ln>
        </p:spPr>
      </p:sp>
      <p:sp>
        <p:nvSpPr>
          <p:cNvPr id="16" name="椭圆 15"/>
          <p:cNvSpPr/>
          <p:nvPr/>
        </p:nvSpPr>
        <p:spPr>
          <a:xfrm>
            <a:off x="4672873" y="5729263"/>
            <a:ext cx="504860" cy="504860"/>
          </a:xfrm>
          <a:prstGeom prst="ellipse">
            <a:avLst/>
          </a:prstGeom>
          <a:noFill/>
          <a:ln>
            <a:solidFill>
              <a:srgbClr val="DDD1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699090" y="5781638"/>
            <a:ext cx="25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DDD1AC"/>
                </a:solidFill>
                <a:effectLst>
                  <a:outerShdw blurRad="1016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1234567@qq.com</a:t>
            </a:r>
            <a:endParaRPr lang="en-US" altLang="zh-CN" sz="2000" dirty="0">
              <a:solidFill>
                <a:srgbClr val="DDD1AC"/>
              </a:solidFill>
              <a:effectLst>
                <a:outerShdw blurRad="101600" dist="762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邮箱"/>
          <p:cNvSpPr>
            <a:spLocks noChangeAspect="1"/>
          </p:cNvSpPr>
          <p:nvPr/>
        </p:nvSpPr>
        <p:spPr bwMode="auto">
          <a:xfrm>
            <a:off x="8324434" y="5831013"/>
            <a:ext cx="335633" cy="245873"/>
          </a:xfrm>
          <a:custGeom>
            <a:avLst/>
            <a:gdLst>
              <a:gd name="T0" fmla="*/ 1628 w 3770"/>
              <a:gd name="T1" fmla="*/ 1688 h 2766"/>
              <a:gd name="T2" fmla="*/ 1394 w 3770"/>
              <a:gd name="T3" fmla="*/ 1521 h 2766"/>
              <a:gd name="T4" fmla="*/ 118 w 3770"/>
              <a:gd name="T5" fmla="*/ 346 h 2766"/>
              <a:gd name="T6" fmla="*/ 47 w 3770"/>
              <a:gd name="T7" fmla="*/ 109 h 2766"/>
              <a:gd name="T8" fmla="*/ 252 w 3770"/>
              <a:gd name="T9" fmla="*/ 0 h 2766"/>
              <a:gd name="T10" fmla="*/ 3519 w 3770"/>
              <a:gd name="T11" fmla="*/ 0 h 2766"/>
              <a:gd name="T12" fmla="*/ 3728 w 3770"/>
              <a:gd name="T13" fmla="*/ 117 h 2766"/>
              <a:gd name="T14" fmla="*/ 3655 w 3770"/>
              <a:gd name="T15" fmla="*/ 354 h 2766"/>
              <a:gd name="T16" fmla="*/ 2254 w 3770"/>
              <a:gd name="T17" fmla="*/ 1619 h 2766"/>
              <a:gd name="T18" fmla="*/ 1628 w 3770"/>
              <a:gd name="T19" fmla="*/ 1688 h 2766"/>
              <a:gd name="T20" fmla="*/ 260 w 3770"/>
              <a:gd name="T21" fmla="*/ 2766 h 2766"/>
              <a:gd name="T22" fmla="*/ 0 w 3770"/>
              <a:gd name="T23" fmla="*/ 2515 h 2766"/>
              <a:gd name="T24" fmla="*/ 0 w 3770"/>
              <a:gd name="T25" fmla="*/ 650 h 2766"/>
              <a:gd name="T26" fmla="*/ 103 w 3770"/>
              <a:gd name="T27" fmla="*/ 607 h 2766"/>
              <a:gd name="T28" fmla="*/ 656 w 3770"/>
              <a:gd name="T29" fmla="*/ 1152 h 2766"/>
              <a:gd name="T30" fmla="*/ 702 w 3770"/>
              <a:gd name="T31" fmla="*/ 1387 h 2766"/>
              <a:gd name="T32" fmla="*/ 305 w 3770"/>
              <a:gd name="T33" fmla="*/ 2321 h 2766"/>
              <a:gd name="T34" fmla="*/ 338 w 3770"/>
              <a:gd name="T35" fmla="*/ 2341 h 2766"/>
              <a:gd name="T36" fmla="*/ 892 w 3770"/>
              <a:gd name="T37" fmla="*/ 1631 h 2766"/>
              <a:gd name="T38" fmla="*/ 1095 w 3770"/>
              <a:gd name="T39" fmla="*/ 1607 h 2766"/>
              <a:gd name="T40" fmla="*/ 1340 w 3770"/>
              <a:gd name="T41" fmla="*/ 1804 h 2766"/>
              <a:gd name="T42" fmla="*/ 1588 w 3770"/>
              <a:gd name="T43" fmla="*/ 1948 h 2766"/>
              <a:gd name="T44" fmla="*/ 2291 w 3770"/>
              <a:gd name="T45" fmla="*/ 1903 h 2766"/>
              <a:gd name="T46" fmla="*/ 2648 w 3770"/>
              <a:gd name="T47" fmla="*/ 1604 h 2766"/>
              <a:gd name="T48" fmla="*/ 2847 w 3770"/>
              <a:gd name="T49" fmla="*/ 1627 h 2766"/>
              <a:gd name="T50" fmla="*/ 3434 w 3770"/>
              <a:gd name="T51" fmla="*/ 2402 h 2766"/>
              <a:gd name="T52" fmla="*/ 3467 w 3770"/>
              <a:gd name="T53" fmla="*/ 2383 h 2766"/>
              <a:gd name="T54" fmla="*/ 3061 w 3770"/>
              <a:gd name="T55" fmla="*/ 1396 h 2766"/>
              <a:gd name="T56" fmla="*/ 3109 w 3770"/>
              <a:gd name="T57" fmla="*/ 1160 h 2766"/>
              <a:gd name="T58" fmla="*/ 3667 w 3770"/>
              <a:gd name="T59" fmla="*/ 607 h 2766"/>
              <a:gd name="T60" fmla="*/ 3770 w 3770"/>
              <a:gd name="T61" fmla="*/ 650 h 2766"/>
              <a:gd name="T62" fmla="*/ 3770 w 3770"/>
              <a:gd name="T63" fmla="*/ 2531 h 2766"/>
              <a:gd name="T64" fmla="*/ 3495 w 3770"/>
              <a:gd name="T65" fmla="*/ 2766 h 2766"/>
              <a:gd name="T66" fmla="*/ 260 w 3770"/>
              <a:gd name="T67" fmla="*/ 2766 h 2766"/>
              <a:gd name="T68" fmla="*/ 260 w 3770"/>
              <a:gd name="T69" fmla="*/ 2766 h 2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770" h="2766">
                <a:moveTo>
                  <a:pt x="1628" y="1688"/>
                </a:moveTo>
                <a:cubicBezTo>
                  <a:pt x="1554" y="1656"/>
                  <a:pt x="1453" y="1575"/>
                  <a:pt x="1394" y="1521"/>
                </a:cubicBezTo>
                <a:lnTo>
                  <a:pt x="118" y="346"/>
                </a:lnTo>
                <a:cubicBezTo>
                  <a:pt x="59" y="292"/>
                  <a:pt x="8" y="179"/>
                  <a:pt x="47" y="109"/>
                </a:cubicBezTo>
                <a:cubicBezTo>
                  <a:pt x="79" y="52"/>
                  <a:pt x="139" y="0"/>
                  <a:pt x="252" y="0"/>
                </a:cubicBezTo>
                <a:lnTo>
                  <a:pt x="3519" y="0"/>
                </a:lnTo>
                <a:cubicBezTo>
                  <a:pt x="3519" y="0"/>
                  <a:pt x="3661" y="3"/>
                  <a:pt x="3728" y="117"/>
                </a:cubicBezTo>
                <a:cubicBezTo>
                  <a:pt x="3769" y="186"/>
                  <a:pt x="3714" y="300"/>
                  <a:pt x="3655" y="354"/>
                </a:cubicBezTo>
                <a:lnTo>
                  <a:pt x="2254" y="1619"/>
                </a:lnTo>
                <a:cubicBezTo>
                  <a:pt x="2254" y="1619"/>
                  <a:pt x="1984" y="1839"/>
                  <a:pt x="1628" y="1688"/>
                </a:cubicBezTo>
                <a:close/>
                <a:moveTo>
                  <a:pt x="260" y="2766"/>
                </a:moveTo>
                <a:cubicBezTo>
                  <a:pt x="260" y="2766"/>
                  <a:pt x="0" y="2743"/>
                  <a:pt x="0" y="2515"/>
                </a:cubicBezTo>
                <a:lnTo>
                  <a:pt x="0" y="650"/>
                </a:lnTo>
                <a:cubicBezTo>
                  <a:pt x="0" y="570"/>
                  <a:pt x="46" y="550"/>
                  <a:pt x="103" y="607"/>
                </a:cubicBezTo>
                <a:lnTo>
                  <a:pt x="656" y="1152"/>
                </a:lnTo>
                <a:cubicBezTo>
                  <a:pt x="713" y="1208"/>
                  <a:pt x="733" y="1313"/>
                  <a:pt x="702" y="1387"/>
                </a:cubicBezTo>
                <a:lnTo>
                  <a:pt x="305" y="2321"/>
                </a:lnTo>
                <a:cubicBezTo>
                  <a:pt x="274" y="2395"/>
                  <a:pt x="288" y="2404"/>
                  <a:pt x="338" y="2341"/>
                </a:cubicBezTo>
                <a:lnTo>
                  <a:pt x="892" y="1631"/>
                </a:lnTo>
                <a:cubicBezTo>
                  <a:pt x="942" y="1568"/>
                  <a:pt x="1032" y="1557"/>
                  <a:pt x="1095" y="1607"/>
                </a:cubicBezTo>
                <a:lnTo>
                  <a:pt x="1340" y="1804"/>
                </a:lnTo>
                <a:cubicBezTo>
                  <a:pt x="1403" y="1854"/>
                  <a:pt x="1513" y="1923"/>
                  <a:pt x="1588" y="1948"/>
                </a:cubicBezTo>
                <a:cubicBezTo>
                  <a:pt x="1768" y="2008"/>
                  <a:pt x="2088" y="2078"/>
                  <a:pt x="2291" y="1903"/>
                </a:cubicBezTo>
                <a:lnTo>
                  <a:pt x="2648" y="1604"/>
                </a:lnTo>
                <a:cubicBezTo>
                  <a:pt x="2710" y="1553"/>
                  <a:pt x="2799" y="1563"/>
                  <a:pt x="2847" y="1627"/>
                </a:cubicBezTo>
                <a:lnTo>
                  <a:pt x="3434" y="2402"/>
                </a:lnTo>
                <a:cubicBezTo>
                  <a:pt x="3483" y="2466"/>
                  <a:pt x="3497" y="2457"/>
                  <a:pt x="3467" y="2383"/>
                </a:cubicBezTo>
                <a:lnTo>
                  <a:pt x="3061" y="1396"/>
                </a:lnTo>
                <a:cubicBezTo>
                  <a:pt x="3030" y="1322"/>
                  <a:pt x="3052" y="1216"/>
                  <a:pt x="3109" y="1160"/>
                </a:cubicBezTo>
                <a:lnTo>
                  <a:pt x="3667" y="607"/>
                </a:lnTo>
                <a:cubicBezTo>
                  <a:pt x="3724" y="551"/>
                  <a:pt x="3770" y="570"/>
                  <a:pt x="3770" y="650"/>
                </a:cubicBezTo>
                <a:lnTo>
                  <a:pt x="3770" y="2531"/>
                </a:lnTo>
                <a:cubicBezTo>
                  <a:pt x="3770" y="2531"/>
                  <a:pt x="3755" y="2766"/>
                  <a:pt x="3495" y="2766"/>
                </a:cubicBezTo>
                <a:lnTo>
                  <a:pt x="260" y="2766"/>
                </a:lnTo>
                <a:lnTo>
                  <a:pt x="260" y="2766"/>
                </a:lnTo>
                <a:close/>
              </a:path>
            </a:pathLst>
          </a:custGeom>
          <a:noFill/>
          <a:ln>
            <a:solidFill>
              <a:srgbClr val="DDD1AC"/>
            </a:solidFill>
          </a:ln>
        </p:spPr>
      </p:sp>
      <p:sp>
        <p:nvSpPr>
          <p:cNvPr id="20" name="椭圆 19"/>
          <p:cNvSpPr/>
          <p:nvPr/>
        </p:nvSpPr>
        <p:spPr>
          <a:xfrm>
            <a:off x="8239820" y="5701519"/>
            <a:ext cx="504860" cy="504860"/>
          </a:xfrm>
          <a:prstGeom prst="ellipse">
            <a:avLst/>
          </a:prstGeom>
          <a:noFill/>
          <a:ln>
            <a:solidFill>
              <a:srgbClr val="DDD1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2800602" y="4219452"/>
            <a:ext cx="6590797" cy="492443"/>
          </a:xfrm>
          <a:prstGeom prst="rect">
            <a:avLst/>
          </a:prstGeom>
          <a:noFill/>
          <a:effectLst>
            <a:outerShdw blurRad="1016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相信我，能胜任贵公司提供的岗位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赠送图标，可换色</a:t>
            </a:r>
            <a:endParaRPr kumimoji="0" lang="zh-CN" altLang="en-US" sz="44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5" name="Freeform 38"/>
          <p:cNvSpPr>
            <a:spLocks noEditPoints="1"/>
          </p:cNvSpPr>
          <p:nvPr/>
        </p:nvSpPr>
        <p:spPr>
          <a:xfrm>
            <a:off x="7325830" y="2232666"/>
            <a:ext cx="669290" cy="647700"/>
          </a:xfrm>
          <a:custGeom>
            <a:avLst/>
            <a:gdLst/>
            <a:ahLst/>
            <a:cxnLst>
              <a:cxn ang="0">
                <a:pos x="297244" y="291843"/>
              </a:cxn>
              <a:cxn ang="0">
                <a:pos x="297244" y="308056"/>
              </a:cxn>
              <a:cxn ang="0">
                <a:pos x="423249" y="298328"/>
              </a:cxn>
              <a:cxn ang="0">
                <a:pos x="458789" y="259416"/>
              </a:cxn>
              <a:cxn ang="0">
                <a:pos x="368324" y="259416"/>
              </a:cxn>
              <a:cxn ang="0">
                <a:pos x="297244" y="259416"/>
              </a:cxn>
              <a:cxn ang="0">
                <a:pos x="297244" y="278872"/>
              </a:cxn>
              <a:cxn ang="0">
                <a:pos x="458789" y="278872"/>
              </a:cxn>
              <a:cxn ang="0">
                <a:pos x="458789" y="259416"/>
              </a:cxn>
              <a:cxn ang="0">
                <a:pos x="390940" y="230232"/>
              </a:cxn>
              <a:cxn ang="0">
                <a:pos x="361862" y="230232"/>
              </a:cxn>
              <a:cxn ang="0">
                <a:pos x="297244" y="230232"/>
              </a:cxn>
              <a:cxn ang="0">
                <a:pos x="297244" y="246445"/>
              </a:cxn>
              <a:cxn ang="0">
                <a:pos x="361862" y="246445"/>
              </a:cxn>
              <a:cxn ang="0">
                <a:pos x="390940" y="246445"/>
              </a:cxn>
              <a:cxn ang="0">
                <a:pos x="465251" y="236717"/>
              </a:cxn>
              <a:cxn ang="0">
                <a:pos x="274627" y="191319"/>
              </a:cxn>
              <a:cxn ang="0">
                <a:pos x="361862" y="191319"/>
              </a:cxn>
              <a:cxn ang="0">
                <a:pos x="468482" y="191319"/>
              </a:cxn>
              <a:cxn ang="0">
                <a:pos x="481406" y="194562"/>
              </a:cxn>
              <a:cxn ang="0">
                <a:pos x="484637" y="337241"/>
              </a:cxn>
              <a:cxn ang="0">
                <a:pos x="468482" y="343726"/>
              </a:cxn>
              <a:cxn ang="0">
                <a:pos x="274627" y="343726"/>
              </a:cxn>
              <a:cxn ang="0">
                <a:pos x="261704" y="340483"/>
              </a:cxn>
              <a:cxn ang="0">
                <a:pos x="261704" y="285358"/>
              </a:cxn>
              <a:cxn ang="0">
                <a:pos x="261704" y="197805"/>
              </a:cxn>
              <a:cxn ang="0">
                <a:pos x="264935" y="194562"/>
              </a:cxn>
              <a:cxn ang="0">
                <a:pos x="274627" y="191319"/>
              </a:cxn>
              <a:cxn ang="0">
                <a:pos x="35540" y="256173"/>
              </a:cxn>
              <a:cxn ang="0">
                <a:pos x="197086" y="194562"/>
              </a:cxn>
              <a:cxn ang="0">
                <a:pos x="245549" y="181591"/>
              </a:cxn>
              <a:cxn ang="0">
                <a:pos x="239087" y="256173"/>
              </a:cxn>
              <a:cxn ang="0">
                <a:pos x="29078" y="220504"/>
              </a:cxn>
              <a:cxn ang="0">
                <a:pos x="132467" y="145921"/>
              </a:cxn>
              <a:cxn ang="0">
                <a:pos x="287551" y="171863"/>
              </a:cxn>
              <a:cxn ang="0">
                <a:pos x="361862" y="68097"/>
              </a:cxn>
              <a:cxn ang="0">
                <a:pos x="287551" y="171863"/>
              </a:cxn>
              <a:cxn ang="0">
                <a:pos x="35540" y="32427"/>
              </a:cxn>
              <a:cxn ang="0">
                <a:pos x="42002" y="29184"/>
              </a:cxn>
              <a:cxn ang="0">
                <a:pos x="358631" y="32427"/>
              </a:cxn>
              <a:cxn ang="0">
                <a:pos x="229395" y="129708"/>
              </a:cxn>
              <a:cxn ang="0">
                <a:pos x="229395" y="129708"/>
              </a:cxn>
              <a:cxn ang="0">
                <a:pos x="352169" y="0"/>
              </a:cxn>
              <a:cxn ang="0">
                <a:pos x="0" y="35670"/>
              </a:cxn>
              <a:cxn ang="0">
                <a:pos x="42002" y="285358"/>
              </a:cxn>
              <a:cxn ang="0">
                <a:pos x="239087" y="337241"/>
              </a:cxn>
              <a:cxn ang="0">
                <a:pos x="274627" y="366425"/>
              </a:cxn>
              <a:cxn ang="0">
                <a:pos x="494329" y="359940"/>
              </a:cxn>
              <a:cxn ang="0">
                <a:pos x="507253" y="197805"/>
              </a:cxn>
              <a:cxn ang="0">
                <a:pos x="468482" y="171863"/>
              </a:cxn>
              <a:cxn ang="0">
                <a:pos x="390940" y="35670"/>
              </a:cxn>
            </a:cxnLst>
            <a:rect l="0" t="0" r="0" b="0"/>
            <a:pathLst>
              <a:path w="157" h="113">
                <a:moveTo>
                  <a:pt x="128" y="90"/>
                </a:moveTo>
                <a:cubicBezTo>
                  <a:pt x="92" y="90"/>
                  <a:pt x="92" y="90"/>
                  <a:pt x="92" y="90"/>
                </a:cubicBezTo>
                <a:cubicBezTo>
                  <a:pt x="91" y="90"/>
                  <a:pt x="90" y="91"/>
                  <a:pt x="90" y="92"/>
                </a:cubicBezTo>
                <a:cubicBezTo>
                  <a:pt x="90" y="94"/>
                  <a:pt x="91" y="95"/>
                  <a:pt x="92" y="95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0" y="95"/>
                  <a:pt x="131" y="94"/>
                  <a:pt x="131" y="92"/>
                </a:cubicBezTo>
                <a:cubicBezTo>
                  <a:pt x="131" y="91"/>
                  <a:pt x="130" y="90"/>
                  <a:pt x="128" y="90"/>
                </a:cubicBezTo>
                <a:moveTo>
                  <a:pt x="142" y="80"/>
                </a:moveTo>
                <a:cubicBezTo>
                  <a:pt x="120" y="80"/>
                  <a:pt x="120" y="80"/>
                  <a:pt x="120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92" y="80"/>
                  <a:pt x="92" y="80"/>
                  <a:pt x="92" y="80"/>
                </a:cubicBezTo>
                <a:cubicBezTo>
                  <a:pt x="91" y="80"/>
                  <a:pt x="90" y="81"/>
                  <a:pt x="90" y="83"/>
                </a:cubicBezTo>
                <a:cubicBezTo>
                  <a:pt x="90" y="84"/>
                  <a:pt x="91" y="86"/>
                  <a:pt x="92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42" y="86"/>
                  <a:pt x="142" y="86"/>
                  <a:pt x="142" y="86"/>
                </a:cubicBezTo>
                <a:cubicBezTo>
                  <a:pt x="143" y="86"/>
                  <a:pt x="144" y="84"/>
                  <a:pt x="144" y="83"/>
                </a:cubicBezTo>
                <a:cubicBezTo>
                  <a:pt x="144" y="81"/>
                  <a:pt x="143" y="80"/>
                  <a:pt x="142" y="80"/>
                </a:cubicBezTo>
                <a:moveTo>
                  <a:pt x="142" y="71"/>
                </a:moveTo>
                <a:cubicBezTo>
                  <a:pt x="121" y="71"/>
                  <a:pt x="121" y="71"/>
                  <a:pt x="121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1" y="71"/>
                  <a:pt x="90" y="72"/>
                  <a:pt x="90" y="73"/>
                </a:cubicBezTo>
                <a:cubicBezTo>
                  <a:pt x="90" y="75"/>
                  <a:pt x="91" y="76"/>
                  <a:pt x="92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42" y="76"/>
                  <a:pt x="142" y="76"/>
                  <a:pt x="142" y="76"/>
                </a:cubicBezTo>
                <a:cubicBezTo>
                  <a:pt x="143" y="76"/>
                  <a:pt x="144" y="75"/>
                  <a:pt x="144" y="73"/>
                </a:cubicBezTo>
                <a:cubicBezTo>
                  <a:pt x="144" y="72"/>
                  <a:pt x="143" y="71"/>
                  <a:pt x="142" y="71"/>
                </a:cubicBezTo>
                <a:moveTo>
                  <a:pt x="85" y="59"/>
                </a:moveTo>
                <a:cubicBezTo>
                  <a:pt x="98" y="59"/>
                  <a:pt x="98" y="59"/>
                  <a:pt x="98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7" y="59"/>
                  <a:pt x="148" y="60"/>
                  <a:pt x="149" y="60"/>
                </a:cubicBezTo>
                <a:cubicBezTo>
                  <a:pt x="150" y="61"/>
                  <a:pt x="150" y="61"/>
                  <a:pt x="150" y="61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50" y="104"/>
                  <a:pt x="150" y="104"/>
                  <a:pt x="149" y="105"/>
                </a:cubicBezTo>
                <a:cubicBezTo>
                  <a:pt x="148" y="106"/>
                  <a:pt x="147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4" y="106"/>
                  <a:pt x="82" y="106"/>
                  <a:pt x="81" y="105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88"/>
                  <a:pt x="81" y="88"/>
                  <a:pt x="81" y="88"/>
                </a:cubicBezTo>
                <a:cubicBezTo>
                  <a:pt x="81" y="79"/>
                  <a:pt x="81" y="79"/>
                  <a:pt x="81" y="79"/>
                </a:cubicBezTo>
                <a:cubicBezTo>
                  <a:pt x="81" y="61"/>
                  <a:pt x="81" y="61"/>
                  <a:pt x="81" y="61"/>
                </a:cubicBezTo>
                <a:cubicBezTo>
                  <a:pt x="81" y="61"/>
                  <a:pt x="81" y="61"/>
                  <a:pt x="81" y="60"/>
                </a:cubicBezTo>
                <a:cubicBezTo>
                  <a:pt x="82" y="60"/>
                  <a:pt x="82" y="60"/>
                  <a:pt x="82" y="60"/>
                </a:cubicBezTo>
                <a:cubicBezTo>
                  <a:pt x="83" y="60"/>
                  <a:pt x="84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moveTo>
                  <a:pt x="13" y="79"/>
                </a:moveTo>
                <a:cubicBezTo>
                  <a:pt x="12" y="79"/>
                  <a:pt x="11" y="79"/>
                  <a:pt x="11" y="79"/>
                </a:cubicBezTo>
                <a:cubicBezTo>
                  <a:pt x="50" y="51"/>
                  <a:pt x="50" y="51"/>
                  <a:pt x="50" y="51"/>
                </a:cubicBezTo>
                <a:cubicBezTo>
                  <a:pt x="61" y="60"/>
                  <a:pt x="61" y="60"/>
                  <a:pt x="61" y="60"/>
                </a:cubicBezTo>
                <a:cubicBezTo>
                  <a:pt x="71" y="52"/>
                  <a:pt x="71" y="52"/>
                  <a:pt x="71" y="52"/>
                </a:cubicBezTo>
                <a:cubicBezTo>
                  <a:pt x="76" y="56"/>
                  <a:pt x="76" y="56"/>
                  <a:pt x="76" y="56"/>
                </a:cubicBezTo>
                <a:cubicBezTo>
                  <a:pt x="75" y="57"/>
                  <a:pt x="74" y="59"/>
                  <a:pt x="74" y="61"/>
                </a:cubicBezTo>
                <a:cubicBezTo>
                  <a:pt x="74" y="79"/>
                  <a:pt x="74" y="79"/>
                  <a:pt x="74" y="79"/>
                </a:cubicBezTo>
                <a:cubicBezTo>
                  <a:pt x="13" y="79"/>
                  <a:pt x="13" y="79"/>
                  <a:pt x="13" y="79"/>
                </a:cubicBezTo>
                <a:moveTo>
                  <a:pt x="9" y="68"/>
                </a:moveTo>
                <a:cubicBezTo>
                  <a:pt x="9" y="21"/>
                  <a:pt x="9" y="21"/>
                  <a:pt x="9" y="21"/>
                </a:cubicBezTo>
                <a:cubicBezTo>
                  <a:pt x="41" y="45"/>
                  <a:pt x="41" y="45"/>
                  <a:pt x="41" y="45"/>
                </a:cubicBezTo>
                <a:cubicBezTo>
                  <a:pt x="9" y="68"/>
                  <a:pt x="9" y="68"/>
                  <a:pt x="9" y="68"/>
                </a:cubicBezTo>
                <a:moveTo>
                  <a:pt x="89" y="53"/>
                </a:moveTo>
                <a:cubicBezTo>
                  <a:pt x="79" y="46"/>
                  <a:pt x="79" y="46"/>
                  <a:pt x="79" y="46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89" y="53"/>
                  <a:pt x="89" y="53"/>
                  <a:pt x="89" y="53"/>
                </a:cubicBezTo>
                <a:moveTo>
                  <a:pt x="61" y="47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9"/>
                  <a:pt x="12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10" y="9"/>
                  <a:pt x="111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61" y="47"/>
                  <a:pt x="61" y="47"/>
                  <a:pt x="61" y="47"/>
                </a:cubicBezTo>
                <a:moveTo>
                  <a:pt x="109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1" y="5"/>
                  <a:pt x="0" y="11"/>
                </a:cubicBezTo>
                <a:cubicBezTo>
                  <a:pt x="0" y="77"/>
                  <a:pt x="0" y="77"/>
                  <a:pt x="0" y="77"/>
                </a:cubicBezTo>
                <a:cubicBezTo>
                  <a:pt x="1" y="84"/>
                  <a:pt x="6" y="88"/>
                  <a:pt x="13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107"/>
                  <a:pt x="75" y="109"/>
                  <a:pt x="78" y="111"/>
                </a:cubicBezTo>
                <a:cubicBezTo>
                  <a:pt x="80" y="112"/>
                  <a:pt x="82" y="113"/>
                  <a:pt x="8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8" y="113"/>
                  <a:pt x="151" y="112"/>
                  <a:pt x="153" y="111"/>
                </a:cubicBezTo>
                <a:cubicBezTo>
                  <a:pt x="155" y="109"/>
                  <a:pt x="157" y="107"/>
                  <a:pt x="157" y="104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59"/>
                  <a:pt x="155" y="56"/>
                  <a:pt x="153" y="55"/>
                </a:cubicBezTo>
                <a:cubicBezTo>
                  <a:pt x="151" y="53"/>
                  <a:pt x="148" y="53"/>
                  <a:pt x="145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1" y="5"/>
                  <a:pt x="115" y="0"/>
                  <a:pt x="109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Freeform 49"/>
          <p:cNvSpPr>
            <a:spLocks noEditPoints="1"/>
          </p:cNvSpPr>
          <p:nvPr/>
        </p:nvSpPr>
        <p:spPr>
          <a:xfrm>
            <a:off x="1689860" y="1270793"/>
            <a:ext cx="554990" cy="402922"/>
          </a:xfrm>
          <a:custGeom>
            <a:avLst/>
            <a:gdLst>
              <a:gd name="connsiteX0" fmla="*/ 467299 w 608627"/>
              <a:gd name="connsiteY0" fmla="*/ 61262 h 441863"/>
              <a:gd name="connsiteX1" fmla="*/ 467299 w 608627"/>
              <a:gd name="connsiteY1" fmla="*/ 88065 h 441863"/>
              <a:gd name="connsiteX2" fmla="*/ 440549 w 608627"/>
              <a:gd name="connsiteY2" fmla="*/ 88065 h 441863"/>
              <a:gd name="connsiteX3" fmla="*/ 440549 w 608627"/>
              <a:gd name="connsiteY3" fmla="*/ 108704 h 441863"/>
              <a:gd name="connsiteX4" fmla="*/ 467299 w 608627"/>
              <a:gd name="connsiteY4" fmla="*/ 108704 h 441863"/>
              <a:gd name="connsiteX5" fmla="*/ 467299 w 608627"/>
              <a:gd name="connsiteY5" fmla="*/ 135508 h 441863"/>
              <a:gd name="connsiteX6" fmla="*/ 488064 w 608627"/>
              <a:gd name="connsiteY6" fmla="*/ 135508 h 441863"/>
              <a:gd name="connsiteX7" fmla="*/ 488064 w 608627"/>
              <a:gd name="connsiteY7" fmla="*/ 108704 h 441863"/>
              <a:gd name="connsiteX8" fmla="*/ 514814 w 608627"/>
              <a:gd name="connsiteY8" fmla="*/ 108704 h 441863"/>
              <a:gd name="connsiteX9" fmla="*/ 514814 w 608627"/>
              <a:gd name="connsiteY9" fmla="*/ 88065 h 441863"/>
              <a:gd name="connsiteX10" fmla="*/ 488064 w 608627"/>
              <a:gd name="connsiteY10" fmla="*/ 88065 h 441863"/>
              <a:gd name="connsiteX11" fmla="*/ 488064 w 608627"/>
              <a:gd name="connsiteY11" fmla="*/ 61262 h 441863"/>
              <a:gd name="connsiteX12" fmla="*/ 436901 w 608627"/>
              <a:gd name="connsiteY12" fmla="*/ 8309 h 441863"/>
              <a:gd name="connsiteX13" fmla="*/ 518555 w 608627"/>
              <a:gd name="connsiteY13" fmla="*/ 8309 h 441863"/>
              <a:gd name="connsiteX14" fmla="*/ 608627 w 608627"/>
              <a:gd name="connsiteY14" fmla="*/ 98245 h 441863"/>
              <a:gd name="connsiteX15" fmla="*/ 518555 w 608627"/>
              <a:gd name="connsiteY15" fmla="*/ 188180 h 441863"/>
              <a:gd name="connsiteX16" fmla="*/ 457478 w 608627"/>
              <a:gd name="connsiteY16" fmla="*/ 188180 h 441863"/>
              <a:gd name="connsiteX17" fmla="*/ 416043 w 608627"/>
              <a:gd name="connsiteY17" fmla="*/ 229459 h 441863"/>
              <a:gd name="connsiteX18" fmla="*/ 408467 w 608627"/>
              <a:gd name="connsiteY18" fmla="*/ 226377 h 441863"/>
              <a:gd name="connsiteX19" fmla="*/ 408467 w 608627"/>
              <a:gd name="connsiteY19" fmla="*/ 183511 h 441863"/>
              <a:gd name="connsiteX20" fmla="*/ 346829 w 608627"/>
              <a:gd name="connsiteY20" fmla="*/ 98245 h 441863"/>
              <a:gd name="connsiteX21" fmla="*/ 436901 w 608627"/>
              <a:gd name="connsiteY21" fmla="*/ 8309 h 441863"/>
              <a:gd name="connsiteX22" fmla="*/ 206408 w 608627"/>
              <a:gd name="connsiteY22" fmla="*/ 368 h 441863"/>
              <a:gd name="connsiteX23" fmla="*/ 256349 w 608627"/>
              <a:gd name="connsiteY23" fmla="*/ 10919 h 441863"/>
              <a:gd name="connsiteX24" fmla="*/ 280666 w 608627"/>
              <a:gd name="connsiteY24" fmla="*/ 33611 h 441863"/>
              <a:gd name="connsiteX25" fmla="*/ 307507 w 608627"/>
              <a:gd name="connsiteY25" fmla="*/ 118492 h 441863"/>
              <a:gd name="connsiteX26" fmla="*/ 305730 w 608627"/>
              <a:gd name="connsiteY26" fmla="*/ 126149 h 441863"/>
              <a:gd name="connsiteX27" fmla="*/ 312838 w 608627"/>
              <a:gd name="connsiteY27" fmla="*/ 161820 h 441863"/>
              <a:gd name="connsiteX28" fmla="*/ 295536 w 608627"/>
              <a:gd name="connsiteY28" fmla="*/ 191888 h 441863"/>
              <a:gd name="connsiteX29" fmla="*/ 283471 w 608627"/>
              <a:gd name="connsiteY29" fmla="*/ 224944 h 441863"/>
              <a:gd name="connsiteX30" fmla="*/ 283471 w 608627"/>
              <a:gd name="connsiteY30" fmla="*/ 266311 h 441863"/>
              <a:gd name="connsiteX31" fmla="*/ 285529 w 608627"/>
              <a:gd name="connsiteY31" fmla="*/ 269766 h 441863"/>
              <a:gd name="connsiteX32" fmla="*/ 410383 w 608627"/>
              <a:gd name="connsiteY32" fmla="*/ 349698 h 441863"/>
              <a:gd name="connsiteX33" fmla="*/ 425721 w 608627"/>
              <a:gd name="connsiteY33" fmla="*/ 382007 h 441863"/>
              <a:gd name="connsiteX34" fmla="*/ 425721 w 608627"/>
              <a:gd name="connsiteY34" fmla="*/ 441863 h 441863"/>
              <a:gd name="connsiteX35" fmla="*/ 240824 w 608627"/>
              <a:gd name="connsiteY35" fmla="*/ 441863 h 441863"/>
              <a:gd name="connsiteX36" fmla="*/ 222587 w 608627"/>
              <a:gd name="connsiteY36" fmla="*/ 358569 h 441863"/>
              <a:gd name="connsiteX37" fmla="*/ 212861 w 608627"/>
              <a:gd name="connsiteY37" fmla="*/ 304689 h 441863"/>
              <a:gd name="connsiteX38" fmla="*/ 203134 w 608627"/>
              <a:gd name="connsiteY38" fmla="*/ 358569 h 441863"/>
              <a:gd name="connsiteX39" fmla="*/ 184897 w 608627"/>
              <a:gd name="connsiteY39" fmla="*/ 441863 h 441863"/>
              <a:gd name="connsiteX40" fmla="*/ 0 w 608627"/>
              <a:gd name="connsiteY40" fmla="*/ 441863 h 441863"/>
              <a:gd name="connsiteX41" fmla="*/ 0 w 608627"/>
              <a:gd name="connsiteY41" fmla="*/ 382007 h 441863"/>
              <a:gd name="connsiteX42" fmla="*/ 15245 w 608627"/>
              <a:gd name="connsiteY42" fmla="*/ 349325 h 441863"/>
              <a:gd name="connsiteX43" fmla="*/ 140006 w 608627"/>
              <a:gd name="connsiteY43" fmla="*/ 269392 h 441863"/>
              <a:gd name="connsiteX44" fmla="*/ 142157 w 608627"/>
              <a:gd name="connsiteY44" fmla="*/ 265937 h 441863"/>
              <a:gd name="connsiteX45" fmla="*/ 142157 w 608627"/>
              <a:gd name="connsiteY45" fmla="*/ 224757 h 441863"/>
              <a:gd name="connsiteX46" fmla="*/ 130092 w 608627"/>
              <a:gd name="connsiteY46" fmla="*/ 191608 h 441863"/>
              <a:gd name="connsiteX47" fmla="*/ 112697 w 608627"/>
              <a:gd name="connsiteY47" fmla="*/ 161633 h 441863"/>
              <a:gd name="connsiteX48" fmla="*/ 119430 w 608627"/>
              <a:gd name="connsiteY48" fmla="*/ 125962 h 441863"/>
              <a:gd name="connsiteX49" fmla="*/ 117747 w 608627"/>
              <a:gd name="connsiteY49" fmla="*/ 118399 h 441863"/>
              <a:gd name="connsiteX50" fmla="*/ 117466 w 608627"/>
              <a:gd name="connsiteY50" fmla="*/ 76658 h 441863"/>
              <a:gd name="connsiteX51" fmla="*/ 141876 w 608627"/>
              <a:gd name="connsiteY51" fmla="*/ 33984 h 441863"/>
              <a:gd name="connsiteX52" fmla="*/ 164509 w 608627"/>
              <a:gd name="connsiteY52" fmla="*/ 15308 h 441863"/>
              <a:gd name="connsiteX53" fmla="*/ 186393 w 608627"/>
              <a:gd name="connsiteY53" fmla="*/ 4103 h 441863"/>
              <a:gd name="connsiteX54" fmla="*/ 206408 w 608627"/>
              <a:gd name="connsiteY54" fmla="*/ 368 h 441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608627" h="441863">
                <a:moveTo>
                  <a:pt x="467299" y="61262"/>
                </a:moveTo>
                <a:lnTo>
                  <a:pt x="467299" y="88065"/>
                </a:lnTo>
                <a:lnTo>
                  <a:pt x="440549" y="88065"/>
                </a:lnTo>
                <a:lnTo>
                  <a:pt x="440549" y="108704"/>
                </a:lnTo>
                <a:lnTo>
                  <a:pt x="467299" y="108704"/>
                </a:lnTo>
                <a:lnTo>
                  <a:pt x="467299" y="135508"/>
                </a:lnTo>
                <a:lnTo>
                  <a:pt x="488064" y="135508"/>
                </a:lnTo>
                <a:lnTo>
                  <a:pt x="488064" y="108704"/>
                </a:lnTo>
                <a:lnTo>
                  <a:pt x="514814" y="108704"/>
                </a:lnTo>
                <a:lnTo>
                  <a:pt x="514814" y="88065"/>
                </a:lnTo>
                <a:lnTo>
                  <a:pt x="488064" y="88065"/>
                </a:lnTo>
                <a:lnTo>
                  <a:pt x="488064" y="61262"/>
                </a:lnTo>
                <a:close/>
                <a:moveTo>
                  <a:pt x="436901" y="8309"/>
                </a:moveTo>
                <a:lnTo>
                  <a:pt x="518555" y="8309"/>
                </a:lnTo>
                <a:cubicBezTo>
                  <a:pt x="568315" y="8309"/>
                  <a:pt x="608627" y="48654"/>
                  <a:pt x="608627" y="98245"/>
                </a:cubicBezTo>
                <a:cubicBezTo>
                  <a:pt x="608627" y="147929"/>
                  <a:pt x="568315" y="188180"/>
                  <a:pt x="518555" y="188180"/>
                </a:cubicBezTo>
                <a:lnTo>
                  <a:pt x="457478" y="188180"/>
                </a:lnTo>
                <a:lnTo>
                  <a:pt x="416043" y="229459"/>
                </a:lnTo>
                <a:cubicBezTo>
                  <a:pt x="413331" y="232354"/>
                  <a:pt x="408467" y="230393"/>
                  <a:pt x="408467" y="226377"/>
                </a:cubicBezTo>
                <a:lnTo>
                  <a:pt x="408467" y="183511"/>
                </a:lnTo>
                <a:cubicBezTo>
                  <a:pt x="372644" y="171557"/>
                  <a:pt x="346829" y="137936"/>
                  <a:pt x="346829" y="98245"/>
                </a:cubicBezTo>
                <a:cubicBezTo>
                  <a:pt x="346829" y="48561"/>
                  <a:pt x="387142" y="8309"/>
                  <a:pt x="436901" y="8309"/>
                </a:cubicBezTo>
                <a:close/>
                <a:moveTo>
                  <a:pt x="206408" y="368"/>
                </a:moveTo>
                <a:cubicBezTo>
                  <a:pt x="228105" y="-1500"/>
                  <a:pt x="244565" y="4009"/>
                  <a:pt x="256349" y="10919"/>
                </a:cubicBezTo>
                <a:cubicBezTo>
                  <a:pt x="273932" y="20818"/>
                  <a:pt x="280666" y="33611"/>
                  <a:pt x="280666" y="33611"/>
                </a:cubicBezTo>
                <a:cubicBezTo>
                  <a:pt x="280666" y="33611"/>
                  <a:pt x="321255" y="36505"/>
                  <a:pt x="307507" y="118492"/>
                </a:cubicBezTo>
                <a:cubicBezTo>
                  <a:pt x="307133" y="121013"/>
                  <a:pt x="306478" y="123628"/>
                  <a:pt x="305730" y="126149"/>
                </a:cubicBezTo>
                <a:cubicBezTo>
                  <a:pt x="313399" y="126149"/>
                  <a:pt x="321349" y="132125"/>
                  <a:pt x="312838" y="161820"/>
                </a:cubicBezTo>
                <a:cubicBezTo>
                  <a:pt x="306291" y="184978"/>
                  <a:pt x="300119" y="191514"/>
                  <a:pt x="295536" y="191888"/>
                </a:cubicBezTo>
                <a:cubicBezTo>
                  <a:pt x="293946" y="202440"/>
                  <a:pt x="289831" y="214019"/>
                  <a:pt x="283471" y="224944"/>
                </a:cubicBezTo>
                <a:lnTo>
                  <a:pt x="283471" y="266311"/>
                </a:lnTo>
                <a:cubicBezTo>
                  <a:pt x="283471" y="267805"/>
                  <a:pt x="284220" y="269205"/>
                  <a:pt x="285529" y="269766"/>
                </a:cubicBezTo>
                <a:cubicBezTo>
                  <a:pt x="297500" y="275555"/>
                  <a:pt x="356139" y="305156"/>
                  <a:pt x="410383" y="349698"/>
                </a:cubicBezTo>
                <a:cubicBezTo>
                  <a:pt x="420110" y="357729"/>
                  <a:pt x="425628" y="369775"/>
                  <a:pt x="425721" y="382007"/>
                </a:cubicBezTo>
                <a:lnTo>
                  <a:pt x="425721" y="441863"/>
                </a:lnTo>
                <a:lnTo>
                  <a:pt x="240824" y="441863"/>
                </a:lnTo>
                <a:lnTo>
                  <a:pt x="222587" y="358569"/>
                </a:lnTo>
                <a:cubicBezTo>
                  <a:pt x="259342" y="307117"/>
                  <a:pt x="219688" y="304689"/>
                  <a:pt x="212861" y="304689"/>
                </a:cubicBezTo>
                <a:cubicBezTo>
                  <a:pt x="205846" y="304689"/>
                  <a:pt x="166192" y="307117"/>
                  <a:pt x="203134" y="358569"/>
                </a:cubicBezTo>
                <a:lnTo>
                  <a:pt x="184897" y="441863"/>
                </a:lnTo>
                <a:lnTo>
                  <a:pt x="0" y="441863"/>
                </a:lnTo>
                <a:lnTo>
                  <a:pt x="0" y="382007"/>
                </a:lnTo>
                <a:cubicBezTo>
                  <a:pt x="0" y="369401"/>
                  <a:pt x="5518" y="357355"/>
                  <a:pt x="15245" y="349325"/>
                </a:cubicBezTo>
                <a:cubicBezTo>
                  <a:pt x="69582" y="304783"/>
                  <a:pt x="128222" y="275275"/>
                  <a:pt x="140006" y="269392"/>
                </a:cubicBezTo>
                <a:cubicBezTo>
                  <a:pt x="141315" y="268832"/>
                  <a:pt x="142157" y="267431"/>
                  <a:pt x="142157" y="265937"/>
                </a:cubicBezTo>
                <a:lnTo>
                  <a:pt x="142157" y="224757"/>
                </a:lnTo>
                <a:cubicBezTo>
                  <a:pt x="135797" y="213645"/>
                  <a:pt x="131682" y="202066"/>
                  <a:pt x="130092" y="191608"/>
                </a:cubicBezTo>
                <a:cubicBezTo>
                  <a:pt x="125416" y="191234"/>
                  <a:pt x="119337" y="184791"/>
                  <a:pt x="112697" y="161633"/>
                </a:cubicBezTo>
                <a:cubicBezTo>
                  <a:pt x="104373" y="132312"/>
                  <a:pt x="111855" y="126149"/>
                  <a:pt x="119430" y="125962"/>
                </a:cubicBezTo>
                <a:cubicBezTo>
                  <a:pt x="118869" y="123534"/>
                  <a:pt x="118215" y="120920"/>
                  <a:pt x="117747" y="118399"/>
                </a:cubicBezTo>
                <a:cubicBezTo>
                  <a:pt x="114754" y="103551"/>
                  <a:pt x="114006" y="89918"/>
                  <a:pt x="117466" y="76658"/>
                </a:cubicBezTo>
                <a:cubicBezTo>
                  <a:pt x="121675" y="59010"/>
                  <a:pt x="131214" y="44909"/>
                  <a:pt x="141876" y="33984"/>
                </a:cubicBezTo>
                <a:cubicBezTo>
                  <a:pt x="148610" y="26794"/>
                  <a:pt x="156372" y="20444"/>
                  <a:pt x="164509" y="15308"/>
                </a:cubicBezTo>
                <a:cubicBezTo>
                  <a:pt x="171056" y="10733"/>
                  <a:pt x="178444" y="6811"/>
                  <a:pt x="186393" y="4103"/>
                </a:cubicBezTo>
                <a:cubicBezTo>
                  <a:pt x="192660" y="2142"/>
                  <a:pt x="199393" y="741"/>
                  <a:pt x="206408" y="36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Freeform 10"/>
          <p:cNvSpPr>
            <a:spLocks noEditPoints="1"/>
          </p:cNvSpPr>
          <p:nvPr/>
        </p:nvSpPr>
        <p:spPr>
          <a:xfrm>
            <a:off x="584835" y="1242639"/>
            <a:ext cx="460375" cy="459230"/>
          </a:xfrm>
          <a:custGeom>
            <a:avLst/>
            <a:gdLst>
              <a:gd name="connsiteX0" fmla="*/ 252216 w 606607"/>
              <a:gd name="connsiteY0" fmla="*/ 196384 h 605099"/>
              <a:gd name="connsiteX1" fmla="*/ 310102 w 606607"/>
              <a:gd name="connsiteY1" fmla="*/ 210858 h 605099"/>
              <a:gd name="connsiteX2" fmla="*/ 333388 w 606607"/>
              <a:gd name="connsiteY2" fmla="*/ 242793 h 605099"/>
              <a:gd name="connsiteX3" fmla="*/ 322633 w 606607"/>
              <a:gd name="connsiteY3" fmla="*/ 280704 h 605099"/>
              <a:gd name="connsiteX4" fmla="*/ 265215 w 606607"/>
              <a:gd name="connsiteY4" fmla="*/ 292470 h 605099"/>
              <a:gd name="connsiteX5" fmla="*/ 229960 w 606607"/>
              <a:gd name="connsiteY5" fmla="*/ 299380 h 605099"/>
              <a:gd name="connsiteX6" fmla="*/ 100628 w 606607"/>
              <a:gd name="connsiteY6" fmla="*/ 445049 h 605099"/>
              <a:gd name="connsiteX7" fmla="*/ 93241 w 606607"/>
              <a:gd name="connsiteY7" fmla="*/ 466433 h 605099"/>
              <a:gd name="connsiteX8" fmla="*/ 103153 w 606607"/>
              <a:gd name="connsiteY8" fmla="*/ 486789 h 605099"/>
              <a:gd name="connsiteX9" fmla="*/ 123820 w 606607"/>
              <a:gd name="connsiteY9" fmla="*/ 505091 h 605099"/>
              <a:gd name="connsiteX10" fmla="*/ 165715 w 606607"/>
              <a:gd name="connsiteY10" fmla="*/ 502570 h 605099"/>
              <a:gd name="connsiteX11" fmla="*/ 224816 w 606607"/>
              <a:gd name="connsiteY11" fmla="*/ 435992 h 605099"/>
              <a:gd name="connsiteX12" fmla="*/ 285414 w 606607"/>
              <a:gd name="connsiteY12" fmla="*/ 432350 h 605099"/>
              <a:gd name="connsiteX13" fmla="*/ 290932 w 606607"/>
              <a:gd name="connsiteY13" fmla="*/ 437206 h 605099"/>
              <a:gd name="connsiteX14" fmla="*/ 305333 w 606607"/>
              <a:gd name="connsiteY14" fmla="*/ 466713 h 605099"/>
              <a:gd name="connsiteX15" fmla="*/ 294579 w 606607"/>
              <a:gd name="connsiteY15" fmla="*/ 497621 h 605099"/>
              <a:gd name="connsiteX16" fmla="*/ 235477 w 606607"/>
              <a:gd name="connsiteY16" fmla="*/ 564106 h 605099"/>
              <a:gd name="connsiteX17" fmla="*/ 143458 w 606607"/>
              <a:gd name="connsiteY17" fmla="*/ 605099 h 605099"/>
              <a:gd name="connsiteX18" fmla="*/ 62006 w 606607"/>
              <a:gd name="connsiteY18" fmla="*/ 574564 h 605099"/>
              <a:gd name="connsiteX19" fmla="*/ 41340 w 606607"/>
              <a:gd name="connsiteY19" fmla="*/ 556449 h 605099"/>
              <a:gd name="connsiteX20" fmla="*/ 30866 w 606607"/>
              <a:gd name="connsiteY20" fmla="*/ 383233 h 605099"/>
              <a:gd name="connsiteX21" fmla="*/ 160197 w 606607"/>
              <a:gd name="connsiteY21" fmla="*/ 237657 h 605099"/>
              <a:gd name="connsiteX22" fmla="*/ 252216 w 606607"/>
              <a:gd name="connsiteY22" fmla="*/ 196384 h 605099"/>
              <a:gd name="connsiteX23" fmla="*/ 463119 w 606607"/>
              <a:gd name="connsiteY23" fmla="*/ 0 h 605099"/>
              <a:gd name="connsiteX24" fmla="*/ 544570 w 606607"/>
              <a:gd name="connsiteY24" fmla="*/ 30814 h 605099"/>
              <a:gd name="connsiteX25" fmla="*/ 565237 w 606607"/>
              <a:gd name="connsiteY25" fmla="*/ 49115 h 605099"/>
              <a:gd name="connsiteX26" fmla="*/ 575711 w 606607"/>
              <a:gd name="connsiteY26" fmla="*/ 222418 h 605099"/>
              <a:gd name="connsiteX27" fmla="*/ 446473 w 606607"/>
              <a:gd name="connsiteY27" fmla="*/ 368175 h 605099"/>
              <a:gd name="connsiteX28" fmla="*/ 354455 w 606607"/>
              <a:gd name="connsiteY28" fmla="*/ 409633 h 605099"/>
              <a:gd name="connsiteX29" fmla="*/ 354362 w 606607"/>
              <a:gd name="connsiteY29" fmla="*/ 409633 h 605099"/>
              <a:gd name="connsiteX30" fmla="*/ 297505 w 606607"/>
              <a:gd name="connsiteY30" fmla="*/ 395533 h 605099"/>
              <a:gd name="connsiteX31" fmla="*/ 273658 w 606607"/>
              <a:gd name="connsiteY31" fmla="*/ 363039 h 605099"/>
              <a:gd name="connsiteX32" fmla="*/ 284413 w 606607"/>
              <a:gd name="connsiteY32" fmla="*/ 324289 h 605099"/>
              <a:gd name="connsiteX33" fmla="*/ 285441 w 606607"/>
              <a:gd name="connsiteY33" fmla="*/ 323168 h 605099"/>
              <a:gd name="connsiteX34" fmla="*/ 340802 w 606607"/>
              <a:gd name="connsiteY34" fmla="*/ 312897 h 605099"/>
              <a:gd name="connsiteX35" fmla="*/ 376618 w 606607"/>
              <a:gd name="connsiteY35" fmla="*/ 306268 h 605099"/>
              <a:gd name="connsiteX36" fmla="*/ 505949 w 606607"/>
              <a:gd name="connsiteY36" fmla="*/ 160604 h 605099"/>
              <a:gd name="connsiteX37" fmla="*/ 513336 w 606607"/>
              <a:gd name="connsiteY37" fmla="*/ 139128 h 605099"/>
              <a:gd name="connsiteX38" fmla="*/ 503424 w 606607"/>
              <a:gd name="connsiteY38" fmla="*/ 118772 h 605099"/>
              <a:gd name="connsiteX39" fmla="*/ 482757 w 606607"/>
              <a:gd name="connsiteY39" fmla="*/ 100471 h 605099"/>
              <a:gd name="connsiteX40" fmla="*/ 440863 w 606607"/>
              <a:gd name="connsiteY40" fmla="*/ 102992 h 605099"/>
              <a:gd name="connsiteX41" fmla="*/ 381761 w 606607"/>
              <a:gd name="connsiteY41" fmla="*/ 169661 h 605099"/>
              <a:gd name="connsiteX42" fmla="*/ 352211 w 606607"/>
              <a:gd name="connsiteY42" fmla="*/ 183947 h 605099"/>
              <a:gd name="connsiteX43" fmla="*/ 349686 w 606607"/>
              <a:gd name="connsiteY43" fmla="*/ 184041 h 605099"/>
              <a:gd name="connsiteX44" fmla="*/ 321164 w 606607"/>
              <a:gd name="connsiteY44" fmla="*/ 173209 h 605099"/>
              <a:gd name="connsiteX45" fmla="*/ 315647 w 606607"/>
              <a:gd name="connsiteY45" fmla="*/ 168354 h 605099"/>
              <a:gd name="connsiteX46" fmla="*/ 301245 w 606607"/>
              <a:gd name="connsiteY46" fmla="*/ 138848 h 605099"/>
              <a:gd name="connsiteX47" fmla="*/ 311999 w 606607"/>
              <a:gd name="connsiteY47" fmla="*/ 107847 h 605099"/>
              <a:gd name="connsiteX48" fmla="*/ 371101 w 606607"/>
              <a:gd name="connsiteY48" fmla="*/ 41271 h 605099"/>
              <a:gd name="connsiteX49" fmla="*/ 463119 w 606607"/>
              <a:gd name="connsiteY49" fmla="*/ 0 h 605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06607" h="605099">
                <a:moveTo>
                  <a:pt x="252216" y="196384"/>
                </a:moveTo>
                <a:cubicBezTo>
                  <a:pt x="272416" y="196384"/>
                  <a:pt x="292428" y="201333"/>
                  <a:pt x="310102" y="210858"/>
                </a:cubicBezTo>
                <a:cubicBezTo>
                  <a:pt x="322446" y="217394"/>
                  <a:pt x="330956" y="229066"/>
                  <a:pt x="333388" y="242793"/>
                </a:cubicBezTo>
                <a:cubicBezTo>
                  <a:pt x="335819" y="256426"/>
                  <a:pt x="331891" y="270246"/>
                  <a:pt x="322633" y="280704"/>
                </a:cubicBezTo>
                <a:cubicBezTo>
                  <a:pt x="308045" y="297232"/>
                  <a:pt x="284105" y="301714"/>
                  <a:pt x="265215" y="292470"/>
                </a:cubicBezTo>
                <a:cubicBezTo>
                  <a:pt x="253713" y="286774"/>
                  <a:pt x="238563" y="289669"/>
                  <a:pt x="229960" y="299380"/>
                </a:cubicBezTo>
                <a:lnTo>
                  <a:pt x="100628" y="445049"/>
                </a:lnTo>
                <a:cubicBezTo>
                  <a:pt x="95391" y="450932"/>
                  <a:pt x="92773" y="458496"/>
                  <a:pt x="93241" y="466433"/>
                </a:cubicBezTo>
                <a:cubicBezTo>
                  <a:pt x="93708" y="474370"/>
                  <a:pt x="97262" y="481560"/>
                  <a:pt x="103153" y="486789"/>
                </a:cubicBezTo>
                <a:lnTo>
                  <a:pt x="123820" y="505091"/>
                </a:lnTo>
                <a:cubicBezTo>
                  <a:pt x="135603" y="515550"/>
                  <a:pt x="155335" y="514336"/>
                  <a:pt x="165715" y="502570"/>
                </a:cubicBezTo>
                <a:lnTo>
                  <a:pt x="224816" y="435992"/>
                </a:lnTo>
                <a:cubicBezTo>
                  <a:pt x="239966" y="418997"/>
                  <a:pt x="268301" y="417223"/>
                  <a:pt x="285414" y="432350"/>
                </a:cubicBezTo>
                <a:lnTo>
                  <a:pt x="290932" y="437206"/>
                </a:lnTo>
                <a:cubicBezTo>
                  <a:pt x="299442" y="444676"/>
                  <a:pt x="304679" y="455414"/>
                  <a:pt x="305333" y="466713"/>
                </a:cubicBezTo>
                <a:cubicBezTo>
                  <a:pt x="305988" y="478105"/>
                  <a:pt x="302247" y="489030"/>
                  <a:pt x="294579" y="497621"/>
                </a:cubicBezTo>
                <a:lnTo>
                  <a:pt x="235477" y="564106"/>
                </a:lnTo>
                <a:cubicBezTo>
                  <a:pt x="212192" y="590345"/>
                  <a:pt x="178620" y="605099"/>
                  <a:pt x="143458" y="605099"/>
                </a:cubicBezTo>
                <a:cubicBezTo>
                  <a:pt x="113346" y="605099"/>
                  <a:pt x="84450" y="594454"/>
                  <a:pt x="62006" y="574564"/>
                </a:cubicBezTo>
                <a:lnTo>
                  <a:pt x="41340" y="556449"/>
                </a:lnTo>
                <a:cubicBezTo>
                  <a:pt x="-9346" y="511628"/>
                  <a:pt x="-14115" y="433844"/>
                  <a:pt x="30866" y="383233"/>
                </a:cubicBezTo>
                <a:lnTo>
                  <a:pt x="160197" y="237657"/>
                </a:lnTo>
                <a:cubicBezTo>
                  <a:pt x="183483" y="211418"/>
                  <a:pt x="217055" y="196384"/>
                  <a:pt x="252216" y="196384"/>
                </a:cubicBezTo>
                <a:close/>
                <a:moveTo>
                  <a:pt x="463119" y="0"/>
                </a:moveTo>
                <a:cubicBezTo>
                  <a:pt x="493231" y="0"/>
                  <a:pt x="522127" y="10925"/>
                  <a:pt x="544570" y="30814"/>
                </a:cubicBezTo>
                <a:lnTo>
                  <a:pt x="565237" y="49115"/>
                </a:lnTo>
                <a:cubicBezTo>
                  <a:pt x="616015" y="94028"/>
                  <a:pt x="620691" y="171809"/>
                  <a:pt x="575711" y="222418"/>
                </a:cubicBezTo>
                <a:lnTo>
                  <a:pt x="446473" y="368175"/>
                </a:lnTo>
                <a:cubicBezTo>
                  <a:pt x="423095" y="394413"/>
                  <a:pt x="389617" y="409633"/>
                  <a:pt x="354455" y="409633"/>
                </a:cubicBezTo>
                <a:lnTo>
                  <a:pt x="354362" y="409633"/>
                </a:lnTo>
                <a:cubicBezTo>
                  <a:pt x="334630" y="409633"/>
                  <a:pt x="314992" y="404591"/>
                  <a:pt x="297505" y="395533"/>
                </a:cubicBezTo>
                <a:cubicBezTo>
                  <a:pt x="284880" y="388904"/>
                  <a:pt x="276183" y="376952"/>
                  <a:pt x="273658" y="363039"/>
                </a:cubicBezTo>
                <a:cubicBezTo>
                  <a:pt x="271040" y="349033"/>
                  <a:pt x="274968" y="334934"/>
                  <a:pt x="284413" y="324289"/>
                </a:cubicBezTo>
                <a:lnTo>
                  <a:pt x="285441" y="323168"/>
                </a:lnTo>
                <a:cubicBezTo>
                  <a:pt x="298907" y="307948"/>
                  <a:pt x="322660" y="303560"/>
                  <a:pt x="340802" y="312897"/>
                </a:cubicBezTo>
                <a:cubicBezTo>
                  <a:pt x="352491" y="318873"/>
                  <a:pt x="367921" y="316072"/>
                  <a:pt x="376618" y="306268"/>
                </a:cubicBezTo>
                <a:lnTo>
                  <a:pt x="505949" y="160604"/>
                </a:lnTo>
                <a:cubicBezTo>
                  <a:pt x="511186" y="154721"/>
                  <a:pt x="513804" y="147065"/>
                  <a:pt x="513336" y="139128"/>
                </a:cubicBezTo>
                <a:cubicBezTo>
                  <a:pt x="512869" y="131284"/>
                  <a:pt x="509315" y="124001"/>
                  <a:pt x="503424" y="118772"/>
                </a:cubicBezTo>
                <a:lnTo>
                  <a:pt x="482757" y="100471"/>
                </a:lnTo>
                <a:cubicBezTo>
                  <a:pt x="470974" y="90106"/>
                  <a:pt x="451243" y="91320"/>
                  <a:pt x="440863" y="102992"/>
                </a:cubicBezTo>
                <a:lnTo>
                  <a:pt x="381761" y="169661"/>
                </a:lnTo>
                <a:cubicBezTo>
                  <a:pt x="374093" y="178158"/>
                  <a:pt x="363619" y="183294"/>
                  <a:pt x="352211" y="183947"/>
                </a:cubicBezTo>
                <a:lnTo>
                  <a:pt x="349686" y="184041"/>
                </a:lnTo>
                <a:cubicBezTo>
                  <a:pt x="339119" y="184041"/>
                  <a:pt x="329019" y="180212"/>
                  <a:pt x="321164" y="173209"/>
                </a:cubicBezTo>
                <a:lnTo>
                  <a:pt x="315647" y="168354"/>
                </a:lnTo>
                <a:cubicBezTo>
                  <a:pt x="307043" y="160697"/>
                  <a:pt x="301993" y="150239"/>
                  <a:pt x="301245" y="138848"/>
                </a:cubicBezTo>
                <a:cubicBezTo>
                  <a:pt x="300591" y="127456"/>
                  <a:pt x="304425" y="116438"/>
                  <a:pt x="311999" y="107847"/>
                </a:cubicBezTo>
                <a:lnTo>
                  <a:pt x="371101" y="41271"/>
                </a:lnTo>
                <a:cubicBezTo>
                  <a:pt x="394386" y="15033"/>
                  <a:pt x="427958" y="0"/>
                  <a:pt x="46311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8" name="Freeform 12"/>
          <p:cNvSpPr>
            <a:spLocks noEditPoints="1"/>
          </p:cNvSpPr>
          <p:nvPr/>
        </p:nvSpPr>
        <p:spPr>
          <a:xfrm>
            <a:off x="6622017" y="3403111"/>
            <a:ext cx="521482" cy="594995"/>
          </a:xfrm>
          <a:custGeom>
            <a:avLst/>
            <a:gdLst>
              <a:gd name="connsiteX0" fmla="*/ 221741 w 530489"/>
              <a:gd name="connsiteY0" fmla="*/ 467430 h 605271"/>
              <a:gd name="connsiteX1" fmla="*/ 221989 w 530489"/>
              <a:gd name="connsiteY1" fmla="*/ 468669 h 605271"/>
              <a:gd name="connsiteX2" fmla="*/ 235641 w 530489"/>
              <a:gd name="connsiteY2" fmla="*/ 469165 h 605271"/>
              <a:gd name="connsiteX3" fmla="*/ 221741 w 530489"/>
              <a:gd name="connsiteY3" fmla="*/ 467430 h 605271"/>
              <a:gd name="connsiteX4" fmla="*/ 173340 w 530489"/>
              <a:gd name="connsiteY4" fmla="*/ 232495 h 605271"/>
              <a:gd name="connsiteX5" fmla="*/ 173340 w 530489"/>
              <a:gd name="connsiteY5" fmla="*/ 232743 h 605271"/>
              <a:gd name="connsiteX6" fmla="*/ 177808 w 530489"/>
              <a:gd name="connsiteY6" fmla="*/ 234478 h 605271"/>
              <a:gd name="connsiteX7" fmla="*/ 187984 w 530489"/>
              <a:gd name="connsiteY7" fmla="*/ 233239 h 605271"/>
              <a:gd name="connsiteX8" fmla="*/ 173340 w 530489"/>
              <a:gd name="connsiteY8" fmla="*/ 232495 h 605271"/>
              <a:gd name="connsiteX9" fmla="*/ 482907 w 530489"/>
              <a:gd name="connsiteY9" fmla="*/ 204629 h 605271"/>
              <a:gd name="connsiteX10" fmla="*/ 501751 w 530489"/>
              <a:gd name="connsiteY10" fmla="*/ 210948 h 605271"/>
              <a:gd name="connsiteX11" fmla="*/ 523606 w 530489"/>
              <a:gd name="connsiteY11" fmla="*/ 261249 h 605271"/>
              <a:gd name="connsiteX12" fmla="*/ 514417 w 530489"/>
              <a:gd name="connsiteY12" fmla="*/ 395303 h 605271"/>
              <a:gd name="connsiteX13" fmla="*/ 477661 w 530489"/>
              <a:gd name="connsiteY13" fmla="*/ 411162 h 605271"/>
              <a:gd name="connsiteX14" fmla="*/ 452826 w 530489"/>
              <a:gd name="connsiteY14" fmla="*/ 363586 h 605271"/>
              <a:gd name="connsiteX15" fmla="*/ 453074 w 530489"/>
              <a:gd name="connsiteY15" fmla="*/ 270169 h 605271"/>
              <a:gd name="connsiteX16" fmla="*/ 465988 w 530489"/>
              <a:gd name="connsiteY16" fmla="*/ 222594 h 605271"/>
              <a:gd name="connsiteX17" fmla="*/ 466485 w 530489"/>
              <a:gd name="connsiteY17" fmla="*/ 215408 h 605271"/>
              <a:gd name="connsiteX18" fmla="*/ 482907 w 530489"/>
              <a:gd name="connsiteY18" fmla="*/ 204629 h 605271"/>
              <a:gd name="connsiteX19" fmla="*/ 340541 w 530489"/>
              <a:gd name="connsiteY19" fmla="*/ 201332 h 605271"/>
              <a:gd name="connsiteX20" fmla="*/ 416835 w 530489"/>
              <a:gd name="connsiteY20" fmla="*/ 208209 h 605271"/>
              <a:gd name="connsiteX21" fmla="*/ 421054 w 530489"/>
              <a:gd name="connsiteY21" fmla="*/ 210687 h 605271"/>
              <a:gd name="connsiteX22" fmla="*/ 432224 w 530489"/>
              <a:gd name="connsiteY22" fmla="*/ 217378 h 605271"/>
              <a:gd name="connsiteX23" fmla="*/ 438181 w 530489"/>
              <a:gd name="connsiteY23" fmla="*/ 324437 h 605271"/>
              <a:gd name="connsiteX24" fmla="*/ 434210 w 530489"/>
              <a:gd name="connsiteY24" fmla="*/ 432240 h 605271"/>
              <a:gd name="connsiteX25" fmla="*/ 397971 w 530489"/>
              <a:gd name="connsiteY25" fmla="*/ 482547 h 605271"/>
              <a:gd name="connsiteX26" fmla="*/ 373150 w 530489"/>
              <a:gd name="connsiteY26" fmla="*/ 488000 h 605271"/>
              <a:gd name="connsiteX27" fmla="*/ 372901 w 530489"/>
              <a:gd name="connsiteY27" fmla="*/ 525916 h 605271"/>
              <a:gd name="connsiteX28" fmla="*/ 350811 w 530489"/>
              <a:gd name="connsiteY28" fmla="*/ 599272 h 605271"/>
              <a:gd name="connsiteX29" fmla="*/ 297694 w 530489"/>
              <a:gd name="connsiteY29" fmla="*/ 491717 h 605271"/>
              <a:gd name="connsiteX30" fmla="*/ 291985 w 530489"/>
              <a:gd name="connsiteY30" fmla="*/ 491717 h 605271"/>
              <a:gd name="connsiteX31" fmla="*/ 235889 w 530489"/>
              <a:gd name="connsiteY31" fmla="*/ 490230 h 605271"/>
              <a:gd name="connsiteX32" fmla="*/ 234648 w 530489"/>
              <a:gd name="connsiteY32" fmla="*/ 543759 h 605271"/>
              <a:gd name="connsiteX33" fmla="*/ 208089 w 530489"/>
              <a:gd name="connsiteY33" fmla="*/ 599519 h 605271"/>
              <a:gd name="connsiteX34" fmla="*/ 167135 w 530489"/>
              <a:gd name="connsiteY34" fmla="*/ 556894 h 605271"/>
              <a:gd name="connsiteX35" fmla="*/ 169617 w 530489"/>
              <a:gd name="connsiteY35" fmla="*/ 488991 h 605271"/>
              <a:gd name="connsiteX36" fmla="*/ 100614 w 530489"/>
              <a:gd name="connsiteY36" fmla="*/ 462722 h 605271"/>
              <a:gd name="connsiteX37" fmla="*/ 97387 w 530489"/>
              <a:gd name="connsiteY37" fmla="*/ 402005 h 605271"/>
              <a:gd name="connsiteX38" fmla="*/ 99125 w 530489"/>
              <a:gd name="connsiteY38" fmla="*/ 340298 h 605271"/>
              <a:gd name="connsiteX39" fmla="*/ 111039 w 530489"/>
              <a:gd name="connsiteY39" fmla="*/ 213165 h 605271"/>
              <a:gd name="connsiteX40" fmla="*/ 114017 w 530489"/>
              <a:gd name="connsiteY40" fmla="*/ 206722 h 605271"/>
              <a:gd name="connsiteX41" fmla="*/ 115010 w 530489"/>
              <a:gd name="connsiteY41" fmla="*/ 206474 h 605271"/>
              <a:gd name="connsiteX42" fmla="*/ 118982 w 530489"/>
              <a:gd name="connsiteY42" fmla="*/ 205978 h 605271"/>
              <a:gd name="connsiteX43" fmla="*/ 184758 w 530489"/>
              <a:gd name="connsiteY43" fmla="*/ 212421 h 605271"/>
              <a:gd name="connsiteX44" fmla="*/ 263689 w 530489"/>
              <a:gd name="connsiteY44" fmla="*/ 208209 h 605271"/>
              <a:gd name="connsiteX45" fmla="*/ 340541 w 530489"/>
              <a:gd name="connsiteY45" fmla="*/ 201332 h 605271"/>
              <a:gd name="connsiteX46" fmla="*/ 34106 w 530489"/>
              <a:gd name="connsiteY46" fmla="*/ 199326 h 605271"/>
              <a:gd name="connsiteX47" fmla="*/ 57433 w 530489"/>
              <a:gd name="connsiteY47" fmla="*/ 208406 h 605271"/>
              <a:gd name="connsiteX48" fmla="*/ 79766 w 530489"/>
              <a:gd name="connsiteY48" fmla="*/ 273856 h 605271"/>
              <a:gd name="connsiteX49" fmla="*/ 53214 w 530489"/>
              <a:gd name="connsiteY49" fmla="*/ 412936 h 605271"/>
              <a:gd name="connsiteX50" fmla="*/ 14999 w 530489"/>
              <a:gd name="connsiteY50" fmla="*/ 216339 h 605271"/>
              <a:gd name="connsiteX51" fmla="*/ 15247 w 530489"/>
              <a:gd name="connsiteY51" fmla="*/ 216091 h 605271"/>
              <a:gd name="connsiteX52" fmla="*/ 34106 w 530489"/>
              <a:gd name="connsiteY52" fmla="*/ 199326 h 605271"/>
              <a:gd name="connsiteX53" fmla="*/ 172615 w 530489"/>
              <a:gd name="connsiteY53" fmla="*/ 140015 h 605271"/>
              <a:gd name="connsiteX54" fmla="*/ 172863 w 530489"/>
              <a:gd name="connsiteY54" fmla="*/ 143980 h 605271"/>
              <a:gd name="connsiteX55" fmla="*/ 176835 w 530489"/>
              <a:gd name="connsiteY55" fmla="*/ 143980 h 605271"/>
              <a:gd name="connsiteX56" fmla="*/ 172615 w 530489"/>
              <a:gd name="connsiteY56" fmla="*/ 140015 h 605271"/>
              <a:gd name="connsiteX57" fmla="*/ 268919 w 530489"/>
              <a:gd name="connsiteY57" fmla="*/ 137537 h 605271"/>
              <a:gd name="connsiteX58" fmla="*/ 267182 w 530489"/>
              <a:gd name="connsiteY58" fmla="*/ 145962 h 605271"/>
              <a:gd name="connsiteX59" fmla="*/ 270657 w 530489"/>
              <a:gd name="connsiteY59" fmla="*/ 145962 h 605271"/>
              <a:gd name="connsiteX60" fmla="*/ 268919 w 530489"/>
              <a:gd name="connsiteY60" fmla="*/ 137537 h 605271"/>
              <a:gd name="connsiteX61" fmla="*/ 236156 w 530489"/>
              <a:gd name="connsiteY61" fmla="*/ 97889 h 605271"/>
              <a:gd name="connsiteX62" fmla="*/ 237926 w 530489"/>
              <a:gd name="connsiteY62" fmla="*/ 110453 h 605271"/>
              <a:gd name="connsiteX63" fmla="*/ 236901 w 530489"/>
              <a:gd name="connsiteY63" fmla="*/ 120687 h 605271"/>
              <a:gd name="connsiteX64" fmla="*/ 238390 w 530489"/>
              <a:gd name="connsiteY64" fmla="*/ 113748 h 605271"/>
              <a:gd name="connsiteX65" fmla="*/ 237926 w 530489"/>
              <a:gd name="connsiteY65" fmla="*/ 110453 h 605271"/>
              <a:gd name="connsiteX66" fmla="*/ 238638 w 530489"/>
              <a:gd name="connsiteY66" fmla="*/ 103341 h 605271"/>
              <a:gd name="connsiteX67" fmla="*/ 236156 w 530489"/>
              <a:gd name="connsiteY67" fmla="*/ 97889 h 605271"/>
              <a:gd name="connsiteX68" fmla="*/ 340899 w 530489"/>
              <a:gd name="connsiteY68" fmla="*/ 95659 h 605271"/>
              <a:gd name="connsiteX69" fmla="*/ 316326 w 530489"/>
              <a:gd name="connsiteY69" fmla="*/ 117218 h 605271"/>
              <a:gd name="connsiteX70" fmla="*/ 341892 w 530489"/>
              <a:gd name="connsiteY70" fmla="*/ 133077 h 605271"/>
              <a:gd name="connsiteX71" fmla="*/ 359266 w 530489"/>
              <a:gd name="connsiteY71" fmla="*/ 113501 h 605271"/>
              <a:gd name="connsiteX72" fmla="*/ 342884 w 530489"/>
              <a:gd name="connsiteY72" fmla="*/ 96403 h 605271"/>
              <a:gd name="connsiteX73" fmla="*/ 340899 w 530489"/>
              <a:gd name="connsiteY73" fmla="*/ 95659 h 605271"/>
              <a:gd name="connsiteX74" fmla="*/ 194706 w 530489"/>
              <a:gd name="connsiteY74" fmla="*/ 93181 h 605271"/>
              <a:gd name="connsiteX75" fmla="*/ 182047 w 530489"/>
              <a:gd name="connsiteY75" fmla="*/ 118209 h 605271"/>
              <a:gd name="connsiteX76" fmla="*/ 210343 w 530489"/>
              <a:gd name="connsiteY76" fmla="*/ 129855 h 605271"/>
              <a:gd name="connsiteX77" fmla="*/ 216300 w 530489"/>
              <a:gd name="connsiteY77" fmla="*/ 102102 h 605271"/>
              <a:gd name="connsiteX78" fmla="*/ 194706 w 530489"/>
              <a:gd name="connsiteY78" fmla="*/ 93181 h 605271"/>
              <a:gd name="connsiteX79" fmla="*/ 373414 w 530489"/>
              <a:gd name="connsiteY79" fmla="*/ 1496 h 605271"/>
              <a:gd name="connsiteX80" fmla="*/ 378130 w 530489"/>
              <a:gd name="connsiteY80" fmla="*/ 12647 h 605271"/>
              <a:gd name="connsiteX81" fmla="*/ 368450 w 530489"/>
              <a:gd name="connsiteY81" fmla="*/ 31727 h 605271"/>
              <a:gd name="connsiteX82" fmla="*/ 355791 w 530489"/>
              <a:gd name="connsiteY82" fmla="*/ 53534 h 605271"/>
              <a:gd name="connsiteX83" fmla="*/ 435713 w 530489"/>
              <a:gd name="connsiteY83" fmla="*/ 168759 h 605271"/>
              <a:gd name="connsiteX84" fmla="*/ 432487 w 530489"/>
              <a:gd name="connsiteY84" fmla="*/ 175946 h 605271"/>
              <a:gd name="connsiteX85" fmla="*/ 422807 w 530489"/>
              <a:gd name="connsiteY85" fmla="*/ 187592 h 605271"/>
              <a:gd name="connsiteX86" fmla="*/ 258743 w 530489"/>
              <a:gd name="connsiteY86" fmla="*/ 183380 h 605271"/>
              <a:gd name="connsiteX87" fmla="*/ 113542 w 530489"/>
              <a:gd name="connsiteY87" fmla="*/ 180902 h 605271"/>
              <a:gd name="connsiteX88" fmla="*/ 110067 w 530489"/>
              <a:gd name="connsiteY88" fmla="*/ 178671 h 605271"/>
              <a:gd name="connsiteX89" fmla="*/ 105352 w 530489"/>
              <a:gd name="connsiteY89" fmla="*/ 173468 h 605271"/>
              <a:gd name="connsiteX90" fmla="*/ 168396 w 530489"/>
              <a:gd name="connsiteY90" fmla="*/ 56507 h 605271"/>
              <a:gd name="connsiteX91" fmla="*/ 162439 w 530489"/>
              <a:gd name="connsiteY91" fmla="*/ 11160 h 605271"/>
              <a:gd name="connsiteX92" fmla="*/ 173608 w 530489"/>
              <a:gd name="connsiteY92" fmla="*/ 13886 h 605271"/>
              <a:gd name="connsiteX93" fmla="*/ 175842 w 530489"/>
              <a:gd name="connsiteY93" fmla="*/ 27019 h 605271"/>
              <a:gd name="connsiteX94" fmla="*/ 181054 w 530489"/>
              <a:gd name="connsiteY94" fmla="*/ 40400 h 605271"/>
              <a:gd name="connsiteX95" fmla="*/ 185522 w 530489"/>
              <a:gd name="connsiteY95" fmla="*/ 49073 h 605271"/>
              <a:gd name="connsiteX96" fmla="*/ 338169 w 530489"/>
              <a:gd name="connsiteY96" fmla="*/ 46843 h 605271"/>
              <a:gd name="connsiteX97" fmla="*/ 345863 w 530489"/>
              <a:gd name="connsiteY97" fmla="*/ 31975 h 605271"/>
              <a:gd name="connsiteX98" fmla="*/ 361252 w 530489"/>
              <a:gd name="connsiteY98" fmla="*/ 2983 h 605271"/>
              <a:gd name="connsiteX99" fmla="*/ 373414 w 530489"/>
              <a:gd name="connsiteY99" fmla="*/ 1496 h 60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30489" h="605271">
                <a:moveTo>
                  <a:pt x="221741" y="467430"/>
                </a:moveTo>
                <a:cubicBezTo>
                  <a:pt x="221741" y="467926"/>
                  <a:pt x="221989" y="468174"/>
                  <a:pt x="221989" y="468669"/>
                </a:cubicBezTo>
                <a:cubicBezTo>
                  <a:pt x="226457" y="468917"/>
                  <a:pt x="230925" y="468917"/>
                  <a:pt x="235641" y="469165"/>
                </a:cubicBezTo>
                <a:cubicBezTo>
                  <a:pt x="230925" y="468669"/>
                  <a:pt x="226457" y="468174"/>
                  <a:pt x="221741" y="467430"/>
                </a:cubicBezTo>
                <a:close/>
                <a:moveTo>
                  <a:pt x="173340" y="232495"/>
                </a:moveTo>
                <a:cubicBezTo>
                  <a:pt x="173340" y="232743"/>
                  <a:pt x="173340" y="232743"/>
                  <a:pt x="173340" y="232743"/>
                </a:cubicBezTo>
                <a:cubicBezTo>
                  <a:pt x="175077" y="232991"/>
                  <a:pt x="176567" y="233734"/>
                  <a:pt x="177808" y="234478"/>
                </a:cubicBezTo>
                <a:cubicBezTo>
                  <a:pt x="181283" y="233982"/>
                  <a:pt x="184509" y="233734"/>
                  <a:pt x="187984" y="233239"/>
                </a:cubicBezTo>
                <a:cubicBezTo>
                  <a:pt x="183020" y="232991"/>
                  <a:pt x="178304" y="232991"/>
                  <a:pt x="173340" y="232495"/>
                </a:cubicBezTo>
                <a:close/>
                <a:moveTo>
                  <a:pt x="482907" y="204629"/>
                </a:moveTo>
                <a:cubicBezTo>
                  <a:pt x="489519" y="203886"/>
                  <a:pt x="496535" y="205992"/>
                  <a:pt x="501751" y="210948"/>
                </a:cubicBezTo>
                <a:cubicBezTo>
                  <a:pt x="515162" y="223337"/>
                  <a:pt x="520377" y="243904"/>
                  <a:pt x="523606" y="261249"/>
                </a:cubicBezTo>
                <a:cubicBezTo>
                  <a:pt x="531056" y="300648"/>
                  <a:pt x="537513" y="359126"/>
                  <a:pt x="514417" y="395303"/>
                </a:cubicBezTo>
                <a:cubicBezTo>
                  <a:pt x="506221" y="407940"/>
                  <a:pt x="493307" y="416613"/>
                  <a:pt x="477661" y="411162"/>
                </a:cubicBezTo>
                <a:cubicBezTo>
                  <a:pt x="459780" y="404719"/>
                  <a:pt x="455309" y="379692"/>
                  <a:pt x="452826" y="363586"/>
                </a:cubicBezTo>
                <a:cubicBezTo>
                  <a:pt x="448107" y="332860"/>
                  <a:pt x="449349" y="300895"/>
                  <a:pt x="453074" y="270169"/>
                </a:cubicBezTo>
                <a:cubicBezTo>
                  <a:pt x="454813" y="253568"/>
                  <a:pt x="457544" y="236718"/>
                  <a:pt x="465988" y="222594"/>
                </a:cubicBezTo>
                <a:cubicBezTo>
                  <a:pt x="465243" y="220364"/>
                  <a:pt x="465243" y="217886"/>
                  <a:pt x="466485" y="215408"/>
                </a:cubicBezTo>
                <a:cubicBezTo>
                  <a:pt x="470086" y="208965"/>
                  <a:pt x="476295" y="205372"/>
                  <a:pt x="482907" y="204629"/>
                </a:cubicBezTo>
                <a:close/>
                <a:moveTo>
                  <a:pt x="340541" y="201332"/>
                </a:moveTo>
                <a:cubicBezTo>
                  <a:pt x="366386" y="200278"/>
                  <a:pt x="392138" y="201517"/>
                  <a:pt x="416835" y="208209"/>
                </a:cubicBezTo>
                <a:cubicBezTo>
                  <a:pt x="418572" y="208704"/>
                  <a:pt x="420062" y="209695"/>
                  <a:pt x="421054" y="210687"/>
                </a:cubicBezTo>
                <a:cubicBezTo>
                  <a:pt x="425770" y="209448"/>
                  <a:pt x="430983" y="211182"/>
                  <a:pt x="432224" y="217378"/>
                </a:cubicBezTo>
                <a:cubicBezTo>
                  <a:pt x="438926" y="251577"/>
                  <a:pt x="437188" y="289494"/>
                  <a:pt x="438181" y="324437"/>
                </a:cubicBezTo>
                <a:cubicBezTo>
                  <a:pt x="439174" y="360123"/>
                  <a:pt x="440415" y="396801"/>
                  <a:pt x="434210" y="432240"/>
                </a:cubicBezTo>
                <a:cubicBezTo>
                  <a:pt x="430238" y="456278"/>
                  <a:pt x="423288" y="475361"/>
                  <a:pt x="397971" y="482547"/>
                </a:cubicBezTo>
                <a:cubicBezTo>
                  <a:pt x="389780" y="485026"/>
                  <a:pt x="381589" y="486760"/>
                  <a:pt x="373150" y="488000"/>
                </a:cubicBezTo>
                <a:cubicBezTo>
                  <a:pt x="374639" y="501630"/>
                  <a:pt x="373150" y="516995"/>
                  <a:pt x="372901" y="525916"/>
                </a:cubicBezTo>
                <a:cubicBezTo>
                  <a:pt x="372157" y="547972"/>
                  <a:pt x="371909" y="585146"/>
                  <a:pt x="350811" y="599272"/>
                </a:cubicBezTo>
                <a:cubicBezTo>
                  <a:pt x="303899" y="630497"/>
                  <a:pt x="293474" y="531616"/>
                  <a:pt x="297694" y="491717"/>
                </a:cubicBezTo>
                <a:cubicBezTo>
                  <a:pt x="295708" y="491717"/>
                  <a:pt x="293970" y="491717"/>
                  <a:pt x="291985" y="491717"/>
                </a:cubicBezTo>
                <a:cubicBezTo>
                  <a:pt x="273121" y="491221"/>
                  <a:pt x="254505" y="490726"/>
                  <a:pt x="235889" y="490230"/>
                </a:cubicBezTo>
                <a:cubicBezTo>
                  <a:pt x="238371" y="507825"/>
                  <a:pt x="235889" y="528890"/>
                  <a:pt x="234648" y="543759"/>
                </a:cubicBezTo>
                <a:cubicBezTo>
                  <a:pt x="233159" y="563337"/>
                  <a:pt x="230677" y="592828"/>
                  <a:pt x="208089" y="599519"/>
                </a:cubicBezTo>
                <a:cubicBezTo>
                  <a:pt x="182027" y="607450"/>
                  <a:pt x="169617" y="575976"/>
                  <a:pt x="167135" y="556894"/>
                </a:cubicBezTo>
                <a:cubicBezTo>
                  <a:pt x="164156" y="536077"/>
                  <a:pt x="164156" y="510551"/>
                  <a:pt x="169617" y="488991"/>
                </a:cubicBezTo>
                <a:cubicBezTo>
                  <a:pt x="143058" y="488743"/>
                  <a:pt x="111287" y="485769"/>
                  <a:pt x="100614" y="462722"/>
                </a:cubicBezTo>
                <a:cubicBezTo>
                  <a:pt x="92175" y="444383"/>
                  <a:pt x="95402" y="421335"/>
                  <a:pt x="97387" y="402005"/>
                </a:cubicBezTo>
                <a:cubicBezTo>
                  <a:pt x="99373" y="381436"/>
                  <a:pt x="100118" y="361115"/>
                  <a:pt x="99125" y="340298"/>
                </a:cubicBezTo>
                <a:cubicBezTo>
                  <a:pt x="97387" y="297672"/>
                  <a:pt x="92920" y="253312"/>
                  <a:pt x="111039" y="213165"/>
                </a:cubicBezTo>
                <a:cubicBezTo>
                  <a:pt x="110046" y="210687"/>
                  <a:pt x="110791" y="207465"/>
                  <a:pt x="114017" y="206722"/>
                </a:cubicBezTo>
                <a:cubicBezTo>
                  <a:pt x="114266" y="206722"/>
                  <a:pt x="114762" y="206722"/>
                  <a:pt x="115010" y="206474"/>
                </a:cubicBezTo>
                <a:cubicBezTo>
                  <a:pt x="116251" y="205730"/>
                  <a:pt x="117741" y="205482"/>
                  <a:pt x="118982" y="205978"/>
                </a:cubicBezTo>
                <a:cubicBezTo>
                  <a:pt x="139583" y="203500"/>
                  <a:pt x="163908" y="212174"/>
                  <a:pt x="184758" y="212421"/>
                </a:cubicBezTo>
                <a:cubicBezTo>
                  <a:pt x="211316" y="212421"/>
                  <a:pt x="237378" y="210439"/>
                  <a:pt x="263689" y="208209"/>
                </a:cubicBezTo>
                <a:cubicBezTo>
                  <a:pt x="288758" y="205730"/>
                  <a:pt x="314696" y="202385"/>
                  <a:pt x="340541" y="201332"/>
                </a:cubicBezTo>
                <a:close/>
                <a:moveTo>
                  <a:pt x="34106" y="199326"/>
                </a:moveTo>
                <a:cubicBezTo>
                  <a:pt x="41427" y="197312"/>
                  <a:pt x="49492" y="199605"/>
                  <a:pt x="57433" y="208406"/>
                </a:cubicBezTo>
                <a:cubicBezTo>
                  <a:pt x="72074" y="224521"/>
                  <a:pt x="79518" y="252783"/>
                  <a:pt x="79766" y="273856"/>
                </a:cubicBezTo>
                <a:cubicBezTo>
                  <a:pt x="80263" y="309556"/>
                  <a:pt x="99867" y="396078"/>
                  <a:pt x="53214" y="412936"/>
                </a:cubicBezTo>
                <a:cubicBezTo>
                  <a:pt x="-4357" y="433761"/>
                  <a:pt x="-12050" y="245593"/>
                  <a:pt x="14999" y="216339"/>
                </a:cubicBezTo>
                <a:cubicBezTo>
                  <a:pt x="14999" y="216339"/>
                  <a:pt x="15247" y="216339"/>
                  <a:pt x="15247" y="216091"/>
                </a:cubicBezTo>
                <a:cubicBezTo>
                  <a:pt x="20210" y="207662"/>
                  <a:pt x="26786" y="201340"/>
                  <a:pt x="34106" y="199326"/>
                </a:cubicBezTo>
                <a:close/>
                <a:moveTo>
                  <a:pt x="172615" y="140015"/>
                </a:moveTo>
                <a:cubicBezTo>
                  <a:pt x="172615" y="141254"/>
                  <a:pt x="172615" y="142493"/>
                  <a:pt x="172863" y="143980"/>
                </a:cubicBezTo>
                <a:cubicBezTo>
                  <a:pt x="174105" y="143980"/>
                  <a:pt x="175594" y="143980"/>
                  <a:pt x="176835" y="143980"/>
                </a:cubicBezTo>
                <a:cubicBezTo>
                  <a:pt x="175346" y="142741"/>
                  <a:pt x="174105" y="141254"/>
                  <a:pt x="172615" y="140015"/>
                </a:cubicBezTo>
                <a:close/>
                <a:moveTo>
                  <a:pt x="268919" y="137537"/>
                </a:moveTo>
                <a:cubicBezTo>
                  <a:pt x="268423" y="140263"/>
                  <a:pt x="267926" y="143236"/>
                  <a:pt x="267182" y="145962"/>
                </a:cubicBezTo>
                <a:cubicBezTo>
                  <a:pt x="268423" y="145962"/>
                  <a:pt x="269416" y="145962"/>
                  <a:pt x="270657" y="145962"/>
                </a:cubicBezTo>
                <a:cubicBezTo>
                  <a:pt x="270160" y="143236"/>
                  <a:pt x="269416" y="140511"/>
                  <a:pt x="268919" y="137537"/>
                </a:cubicBezTo>
                <a:close/>
                <a:moveTo>
                  <a:pt x="236156" y="97889"/>
                </a:moveTo>
                <a:lnTo>
                  <a:pt x="237926" y="110453"/>
                </a:lnTo>
                <a:lnTo>
                  <a:pt x="236901" y="120687"/>
                </a:lnTo>
                <a:cubicBezTo>
                  <a:pt x="237645" y="118457"/>
                  <a:pt x="238142" y="116226"/>
                  <a:pt x="238390" y="113748"/>
                </a:cubicBezTo>
                <a:lnTo>
                  <a:pt x="237926" y="110453"/>
                </a:lnTo>
                <a:lnTo>
                  <a:pt x="238638" y="103341"/>
                </a:lnTo>
                <a:cubicBezTo>
                  <a:pt x="238142" y="101358"/>
                  <a:pt x="237149" y="99624"/>
                  <a:pt x="236156" y="97889"/>
                </a:cubicBezTo>
                <a:close/>
                <a:moveTo>
                  <a:pt x="340899" y="95659"/>
                </a:moveTo>
                <a:cubicBezTo>
                  <a:pt x="328737" y="92933"/>
                  <a:pt x="313348" y="103093"/>
                  <a:pt x="316326" y="117218"/>
                </a:cubicBezTo>
                <a:cubicBezTo>
                  <a:pt x="318808" y="128616"/>
                  <a:pt x="330474" y="136794"/>
                  <a:pt x="341892" y="133077"/>
                </a:cubicBezTo>
                <a:cubicBezTo>
                  <a:pt x="350579" y="130103"/>
                  <a:pt x="357777" y="122421"/>
                  <a:pt x="359266" y="113501"/>
                </a:cubicBezTo>
                <a:cubicBezTo>
                  <a:pt x="361003" y="103093"/>
                  <a:pt x="351075" y="98633"/>
                  <a:pt x="342884" y="96403"/>
                </a:cubicBezTo>
                <a:cubicBezTo>
                  <a:pt x="342140" y="96155"/>
                  <a:pt x="341643" y="95907"/>
                  <a:pt x="340899" y="95659"/>
                </a:cubicBezTo>
                <a:close/>
                <a:moveTo>
                  <a:pt x="194706" y="93181"/>
                </a:moveTo>
                <a:cubicBezTo>
                  <a:pt x="186267" y="98633"/>
                  <a:pt x="179813" y="108297"/>
                  <a:pt x="182047" y="118209"/>
                </a:cubicBezTo>
                <a:cubicBezTo>
                  <a:pt x="184529" y="129360"/>
                  <a:pt x="200414" y="138776"/>
                  <a:pt x="210343" y="129855"/>
                </a:cubicBezTo>
                <a:cubicBezTo>
                  <a:pt x="217541" y="123412"/>
                  <a:pt x="222505" y="110775"/>
                  <a:pt x="216300" y="102102"/>
                </a:cubicBezTo>
                <a:cubicBezTo>
                  <a:pt x="212576" y="96898"/>
                  <a:pt x="201159" y="96403"/>
                  <a:pt x="194706" y="93181"/>
                </a:cubicBezTo>
                <a:close/>
                <a:moveTo>
                  <a:pt x="373414" y="1496"/>
                </a:moveTo>
                <a:cubicBezTo>
                  <a:pt x="377199" y="3664"/>
                  <a:pt x="379743" y="7939"/>
                  <a:pt x="378130" y="12647"/>
                </a:cubicBezTo>
                <a:cubicBezTo>
                  <a:pt x="375896" y="19337"/>
                  <a:pt x="371925" y="25532"/>
                  <a:pt x="368450" y="31727"/>
                </a:cubicBezTo>
                <a:cubicBezTo>
                  <a:pt x="364727" y="39161"/>
                  <a:pt x="360755" y="46595"/>
                  <a:pt x="355791" y="53534"/>
                </a:cubicBezTo>
                <a:cubicBezTo>
                  <a:pt x="402950" y="74101"/>
                  <a:pt x="437451" y="112262"/>
                  <a:pt x="435713" y="168759"/>
                </a:cubicBezTo>
                <a:cubicBezTo>
                  <a:pt x="435713" y="171981"/>
                  <a:pt x="434472" y="174211"/>
                  <a:pt x="432487" y="175946"/>
                </a:cubicBezTo>
                <a:cubicBezTo>
                  <a:pt x="433728" y="181645"/>
                  <a:pt x="430501" y="187840"/>
                  <a:pt x="422807" y="187592"/>
                </a:cubicBezTo>
                <a:cubicBezTo>
                  <a:pt x="368201" y="184371"/>
                  <a:pt x="313596" y="182884"/>
                  <a:pt x="258743" y="183380"/>
                </a:cubicBezTo>
                <a:cubicBezTo>
                  <a:pt x="210591" y="183875"/>
                  <a:pt x="161446" y="187592"/>
                  <a:pt x="113542" y="180902"/>
                </a:cubicBezTo>
                <a:cubicBezTo>
                  <a:pt x="112053" y="180654"/>
                  <a:pt x="110812" y="179910"/>
                  <a:pt x="110067" y="178671"/>
                </a:cubicBezTo>
                <a:cubicBezTo>
                  <a:pt x="107834" y="178176"/>
                  <a:pt x="105848" y="176689"/>
                  <a:pt x="105352" y="173468"/>
                </a:cubicBezTo>
                <a:cubicBezTo>
                  <a:pt x="94927" y="117465"/>
                  <a:pt x="123967" y="78313"/>
                  <a:pt x="168396" y="56507"/>
                </a:cubicBezTo>
                <a:cubicBezTo>
                  <a:pt x="156978" y="40152"/>
                  <a:pt x="146554" y="18594"/>
                  <a:pt x="162439" y="11160"/>
                </a:cubicBezTo>
                <a:cubicBezTo>
                  <a:pt x="166410" y="9178"/>
                  <a:pt x="171126" y="9921"/>
                  <a:pt x="173608" y="13886"/>
                </a:cubicBezTo>
                <a:cubicBezTo>
                  <a:pt x="176090" y="18346"/>
                  <a:pt x="174601" y="22311"/>
                  <a:pt x="175842" y="27019"/>
                </a:cubicBezTo>
                <a:cubicBezTo>
                  <a:pt x="177083" y="31727"/>
                  <a:pt x="178820" y="35940"/>
                  <a:pt x="181054" y="40400"/>
                </a:cubicBezTo>
                <a:cubicBezTo>
                  <a:pt x="182544" y="43126"/>
                  <a:pt x="184033" y="46100"/>
                  <a:pt x="185522" y="49073"/>
                </a:cubicBezTo>
                <a:cubicBezTo>
                  <a:pt x="231688" y="31975"/>
                  <a:pt x="289520" y="31232"/>
                  <a:pt x="338169" y="46843"/>
                </a:cubicBezTo>
                <a:cubicBezTo>
                  <a:pt x="340899" y="42135"/>
                  <a:pt x="343381" y="37179"/>
                  <a:pt x="345863" y="31975"/>
                </a:cubicBezTo>
                <a:cubicBezTo>
                  <a:pt x="350579" y="22807"/>
                  <a:pt x="354054" y="10665"/>
                  <a:pt x="361252" y="2983"/>
                </a:cubicBezTo>
                <a:cubicBezTo>
                  <a:pt x="364603" y="-734"/>
                  <a:pt x="369629" y="-672"/>
                  <a:pt x="373414" y="149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9" name="Freeform 103"/>
          <p:cNvSpPr>
            <a:spLocks noEditPoints="1"/>
          </p:cNvSpPr>
          <p:nvPr/>
        </p:nvSpPr>
        <p:spPr>
          <a:xfrm>
            <a:off x="7686155" y="1137292"/>
            <a:ext cx="477662" cy="669925"/>
          </a:xfrm>
          <a:custGeom>
            <a:avLst/>
            <a:gdLst>
              <a:gd name="T0" fmla="*/ 5809 w 5812"/>
              <a:gd name="T1" fmla="*/ 6108 h 8163"/>
              <a:gd name="T2" fmla="*/ 4840 w 5812"/>
              <a:gd name="T3" fmla="*/ 4042 h 8163"/>
              <a:gd name="T4" fmla="*/ 4702 w 5812"/>
              <a:gd name="T5" fmla="*/ 3922 h 8163"/>
              <a:gd name="T6" fmla="*/ 3828 w 5812"/>
              <a:gd name="T7" fmla="*/ 888 h 8163"/>
              <a:gd name="T8" fmla="*/ 2944 w 5812"/>
              <a:gd name="T9" fmla="*/ 13 h 8163"/>
              <a:gd name="T10" fmla="*/ 2868 w 5812"/>
              <a:gd name="T11" fmla="*/ 13 h 8163"/>
              <a:gd name="T12" fmla="*/ 1984 w 5812"/>
              <a:gd name="T13" fmla="*/ 888 h 8163"/>
              <a:gd name="T14" fmla="*/ 1110 w 5812"/>
              <a:gd name="T15" fmla="*/ 3922 h 8163"/>
              <a:gd name="T16" fmla="*/ 972 w 5812"/>
              <a:gd name="T17" fmla="*/ 4042 h 8163"/>
              <a:gd name="T18" fmla="*/ 3 w 5812"/>
              <a:gd name="T19" fmla="*/ 6108 h 8163"/>
              <a:gd name="T20" fmla="*/ 35 w 5812"/>
              <a:gd name="T21" fmla="*/ 6200 h 8163"/>
              <a:gd name="T22" fmla="*/ 124 w 5812"/>
              <a:gd name="T23" fmla="*/ 6239 h 8163"/>
              <a:gd name="T24" fmla="*/ 1659 w 5812"/>
              <a:gd name="T25" fmla="*/ 6239 h 8163"/>
              <a:gd name="T26" fmla="*/ 1926 w 5812"/>
              <a:gd name="T27" fmla="*/ 6630 h 8163"/>
              <a:gd name="T28" fmla="*/ 1980 w 5812"/>
              <a:gd name="T29" fmla="*/ 6652 h 8163"/>
              <a:gd name="T30" fmla="*/ 2017 w 5812"/>
              <a:gd name="T31" fmla="*/ 6652 h 8163"/>
              <a:gd name="T32" fmla="*/ 2743 w 5812"/>
              <a:gd name="T33" fmla="*/ 8098 h 8163"/>
              <a:gd name="T34" fmla="*/ 2906 w 5812"/>
              <a:gd name="T35" fmla="*/ 8163 h 8163"/>
              <a:gd name="T36" fmla="*/ 3069 w 5812"/>
              <a:gd name="T37" fmla="*/ 8098 h 8163"/>
              <a:gd name="T38" fmla="*/ 3795 w 5812"/>
              <a:gd name="T39" fmla="*/ 6652 h 8163"/>
              <a:gd name="T40" fmla="*/ 3832 w 5812"/>
              <a:gd name="T41" fmla="*/ 6652 h 8163"/>
              <a:gd name="T42" fmla="*/ 3886 w 5812"/>
              <a:gd name="T43" fmla="*/ 6630 h 8163"/>
              <a:gd name="T44" fmla="*/ 4153 w 5812"/>
              <a:gd name="T45" fmla="*/ 6239 h 8163"/>
              <a:gd name="T46" fmla="*/ 5688 w 5812"/>
              <a:gd name="T47" fmla="*/ 6239 h 8163"/>
              <a:gd name="T48" fmla="*/ 5777 w 5812"/>
              <a:gd name="T49" fmla="*/ 6200 h 8163"/>
              <a:gd name="T50" fmla="*/ 5809 w 5812"/>
              <a:gd name="T51" fmla="*/ 6108 h 8163"/>
              <a:gd name="T52" fmla="*/ 2906 w 5812"/>
              <a:gd name="T53" fmla="*/ 2094 h 8163"/>
              <a:gd name="T54" fmla="*/ 3576 w 5812"/>
              <a:gd name="T55" fmla="*/ 2764 h 8163"/>
              <a:gd name="T56" fmla="*/ 2906 w 5812"/>
              <a:gd name="T57" fmla="*/ 3434 h 8163"/>
              <a:gd name="T58" fmla="*/ 2236 w 5812"/>
              <a:gd name="T59" fmla="*/ 2764 h 8163"/>
              <a:gd name="T60" fmla="*/ 2906 w 5812"/>
              <a:gd name="T61" fmla="*/ 2094 h 8163"/>
              <a:gd name="T62" fmla="*/ 2906 w 5812"/>
              <a:gd name="T63" fmla="*/ 7567 h 8163"/>
              <a:gd name="T64" fmla="*/ 2494 w 5812"/>
              <a:gd name="T65" fmla="*/ 6652 h 8163"/>
              <a:gd name="T66" fmla="*/ 3318 w 5812"/>
              <a:gd name="T67" fmla="*/ 6652 h 8163"/>
              <a:gd name="T68" fmla="*/ 2906 w 5812"/>
              <a:gd name="T69" fmla="*/ 7567 h 8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812" h="8163">
                <a:moveTo>
                  <a:pt x="5809" y="6108"/>
                </a:moveTo>
                <a:cubicBezTo>
                  <a:pt x="5733" y="5070"/>
                  <a:pt x="5240" y="4412"/>
                  <a:pt x="4840" y="4042"/>
                </a:cubicBezTo>
                <a:cubicBezTo>
                  <a:pt x="4793" y="3999"/>
                  <a:pt x="4748" y="3959"/>
                  <a:pt x="4702" y="3922"/>
                </a:cubicBezTo>
                <a:cubicBezTo>
                  <a:pt x="4702" y="2430"/>
                  <a:pt x="4227" y="1449"/>
                  <a:pt x="3828" y="888"/>
                </a:cubicBezTo>
                <a:cubicBezTo>
                  <a:pt x="3393" y="277"/>
                  <a:pt x="2962" y="24"/>
                  <a:pt x="2944" y="13"/>
                </a:cubicBezTo>
                <a:cubicBezTo>
                  <a:pt x="2920" y="0"/>
                  <a:pt x="2892" y="0"/>
                  <a:pt x="2868" y="13"/>
                </a:cubicBezTo>
                <a:cubicBezTo>
                  <a:pt x="2850" y="24"/>
                  <a:pt x="2419" y="277"/>
                  <a:pt x="1984" y="888"/>
                </a:cubicBezTo>
                <a:cubicBezTo>
                  <a:pt x="1585" y="1449"/>
                  <a:pt x="1110" y="2430"/>
                  <a:pt x="1110" y="3922"/>
                </a:cubicBezTo>
                <a:cubicBezTo>
                  <a:pt x="1064" y="3959"/>
                  <a:pt x="1019" y="3999"/>
                  <a:pt x="972" y="4042"/>
                </a:cubicBezTo>
                <a:cubicBezTo>
                  <a:pt x="572" y="4412"/>
                  <a:pt x="79" y="5070"/>
                  <a:pt x="3" y="6108"/>
                </a:cubicBezTo>
                <a:cubicBezTo>
                  <a:pt x="0" y="6142"/>
                  <a:pt x="12" y="6176"/>
                  <a:pt x="35" y="6200"/>
                </a:cubicBezTo>
                <a:cubicBezTo>
                  <a:pt x="58" y="6225"/>
                  <a:pt x="90" y="6239"/>
                  <a:pt x="124" y="6239"/>
                </a:cubicBezTo>
                <a:lnTo>
                  <a:pt x="1659" y="6239"/>
                </a:lnTo>
                <a:cubicBezTo>
                  <a:pt x="1747" y="6406"/>
                  <a:pt x="1837" y="6540"/>
                  <a:pt x="1926" y="6630"/>
                </a:cubicBezTo>
                <a:cubicBezTo>
                  <a:pt x="1940" y="6644"/>
                  <a:pt x="1959" y="6652"/>
                  <a:pt x="1980" y="6652"/>
                </a:cubicBezTo>
                <a:lnTo>
                  <a:pt x="2017" y="6652"/>
                </a:lnTo>
                <a:cubicBezTo>
                  <a:pt x="2073" y="7455"/>
                  <a:pt x="2714" y="8071"/>
                  <a:pt x="2743" y="8098"/>
                </a:cubicBezTo>
                <a:cubicBezTo>
                  <a:pt x="2788" y="8141"/>
                  <a:pt x="2847" y="8163"/>
                  <a:pt x="2906" y="8163"/>
                </a:cubicBezTo>
                <a:cubicBezTo>
                  <a:pt x="2965" y="8163"/>
                  <a:pt x="3024" y="8141"/>
                  <a:pt x="3069" y="8098"/>
                </a:cubicBezTo>
                <a:cubicBezTo>
                  <a:pt x="3098" y="8071"/>
                  <a:pt x="3738" y="7455"/>
                  <a:pt x="3795" y="6652"/>
                </a:cubicBezTo>
                <a:lnTo>
                  <a:pt x="3832" y="6652"/>
                </a:lnTo>
                <a:cubicBezTo>
                  <a:pt x="3853" y="6652"/>
                  <a:pt x="3872" y="6644"/>
                  <a:pt x="3886" y="6630"/>
                </a:cubicBezTo>
                <a:cubicBezTo>
                  <a:pt x="3975" y="6540"/>
                  <a:pt x="4065" y="6406"/>
                  <a:pt x="4153" y="6239"/>
                </a:cubicBezTo>
                <a:lnTo>
                  <a:pt x="5688" y="6239"/>
                </a:lnTo>
                <a:cubicBezTo>
                  <a:pt x="5721" y="6239"/>
                  <a:pt x="5754" y="6225"/>
                  <a:pt x="5777" y="6200"/>
                </a:cubicBezTo>
                <a:cubicBezTo>
                  <a:pt x="5800" y="6176"/>
                  <a:pt x="5812" y="6142"/>
                  <a:pt x="5809" y="6108"/>
                </a:cubicBezTo>
                <a:close/>
                <a:moveTo>
                  <a:pt x="2906" y="2094"/>
                </a:moveTo>
                <a:cubicBezTo>
                  <a:pt x="3276" y="2094"/>
                  <a:pt x="3576" y="2394"/>
                  <a:pt x="3576" y="2764"/>
                </a:cubicBezTo>
                <a:cubicBezTo>
                  <a:pt x="3576" y="3134"/>
                  <a:pt x="3276" y="3434"/>
                  <a:pt x="2906" y="3434"/>
                </a:cubicBezTo>
                <a:cubicBezTo>
                  <a:pt x="2536" y="3434"/>
                  <a:pt x="2236" y="3134"/>
                  <a:pt x="2236" y="2764"/>
                </a:cubicBezTo>
                <a:cubicBezTo>
                  <a:pt x="2236" y="2394"/>
                  <a:pt x="2536" y="2094"/>
                  <a:pt x="2906" y="2094"/>
                </a:cubicBezTo>
                <a:close/>
                <a:moveTo>
                  <a:pt x="2906" y="7567"/>
                </a:moveTo>
                <a:cubicBezTo>
                  <a:pt x="2749" y="7369"/>
                  <a:pt x="2531" y="7032"/>
                  <a:pt x="2494" y="6652"/>
                </a:cubicBezTo>
                <a:lnTo>
                  <a:pt x="3318" y="6652"/>
                </a:lnTo>
                <a:cubicBezTo>
                  <a:pt x="3281" y="7032"/>
                  <a:pt x="3063" y="7369"/>
                  <a:pt x="2906" y="756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0" name="Freeform 45"/>
          <p:cNvSpPr/>
          <p:nvPr/>
        </p:nvSpPr>
        <p:spPr>
          <a:xfrm>
            <a:off x="2889500" y="1178065"/>
            <a:ext cx="589280" cy="588378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1409" h="600489">
                <a:moveTo>
                  <a:pt x="63148" y="143225"/>
                </a:moveTo>
                <a:lnTo>
                  <a:pt x="41620" y="160426"/>
                </a:lnTo>
                <a:lnTo>
                  <a:pt x="58843" y="171894"/>
                </a:lnTo>
                <a:lnTo>
                  <a:pt x="91853" y="171894"/>
                </a:lnTo>
                <a:lnTo>
                  <a:pt x="142085" y="163293"/>
                </a:lnTo>
                <a:lnTo>
                  <a:pt x="173659" y="214896"/>
                </a:lnTo>
                <a:lnTo>
                  <a:pt x="173659" y="262200"/>
                </a:lnTo>
                <a:lnTo>
                  <a:pt x="216715" y="320970"/>
                </a:lnTo>
                <a:lnTo>
                  <a:pt x="223891" y="320970"/>
                </a:lnTo>
                <a:lnTo>
                  <a:pt x="223891" y="299469"/>
                </a:lnTo>
                <a:lnTo>
                  <a:pt x="241113" y="335305"/>
                </a:lnTo>
                <a:lnTo>
                  <a:pt x="291345" y="345339"/>
                </a:lnTo>
                <a:lnTo>
                  <a:pt x="312873" y="368273"/>
                </a:lnTo>
                <a:lnTo>
                  <a:pt x="332966" y="374007"/>
                </a:lnTo>
                <a:lnTo>
                  <a:pt x="312873" y="417010"/>
                </a:lnTo>
                <a:lnTo>
                  <a:pt x="335836" y="457146"/>
                </a:lnTo>
                <a:cubicBezTo>
                  <a:pt x="335836" y="457146"/>
                  <a:pt x="348753" y="503016"/>
                  <a:pt x="348753" y="505883"/>
                </a:cubicBezTo>
                <a:cubicBezTo>
                  <a:pt x="348753" y="507316"/>
                  <a:pt x="335836" y="561786"/>
                  <a:pt x="335836" y="561786"/>
                </a:cubicBezTo>
                <a:lnTo>
                  <a:pt x="338707" y="597622"/>
                </a:lnTo>
                <a:cubicBezTo>
                  <a:pt x="325790" y="599056"/>
                  <a:pt x="312873" y="600489"/>
                  <a:pt x="299957" y="600489"/>
                </a:cubicBezTo>
                <a:cubicBezTo>
                  <a:pt x="134909" y="600489"/>
                  <a:pt x="0" y="465747"/>
                  <a:pt x="0" y="299469"/>
                </a:cubicBezTo>
                <a:cubicBezTo>
                  <a:pt x="0" y="244998"/>
                  <a:pt x="15787" y="193395"/>
                  <a:pt x="41620" y="148959"/>
                </a:cubicBezTo>
                <a:close/>
                <a:moveTo>
                  <a:pt x="367486" y="60233"/>
                </a:moveTo>
                <a:lnTo>
                  <a:pt x="394753" y="65966"/>
                </a:lnTo>
                <a:lnTo>
                  <a:pt x="419150" y="87465"/>
                </a:lnTo>
                <a:lnTo>
                  <a:pt x="426326" y="106098"/>
                </a:lnTo>
                <a:lnTo>
                  <a:pt x="432066" y="124731"/>
                </a:lnTo>
                <a:lnTo>
                  <a:pt x="469379" y="159130"/>
                </a:lnTo>
                <a:lnTo>
                  <a:pt x="479425" y="161996"/>
                </a:lnTo>
                <a:lnTo>
                  <a:pt x="493776" y="140497"/>
                </a:lnTo>
                <a:lnTo>
                  <a:pt x="541135" y="136197"/>
                </a:lnTo>
                <a:lnTo>
                  <a:pt x="549745" y="133331"/>
                </a:lnTo>
                <a:cubicBezTo>
                  <a:pt x="582753" y="180629"/>
                  <a:pt x="601409" y="237961"/>
                  <a:pt x="601409" y="299592"/>
                </a:cubicBezTo>
                <a:cubicBezTo>
                  <a:pt x="601409" y="441488"/>
                  <a:pt x="503822" y="560451"/>
                  <a:pt x="371791" y="591983"/>
                </a:cubicBezTo>
                <a:lnTo>
                  <a:pt x="376097" y="571917"/>
                </a:lnTo>
                <a:lnTo>
                  <a:pt x="427761" y="537518"/>
                </a:lnTo>
                <a:lnTo>
                  <a:pt x="442112" y="500253"/>
                </a:lnTo>
                <a:lnTo>
                  <a:pt x="477990" y="484486"/>
                </a:lnTo>
                <a:lnTo>
                  <a:pt x="510997" y="419988"/>
                </a:lnTo>
                <a:lnTo>
                  <a:pt x="459333" y="388456"/>
                </a:lnTo>
                <a:lnTo>
                  <a:pt x="432066" y="358357"/>
                </a:lnTo>
                <a:lnTo>
                  <a:pt x="416280" y="356924"/>
                </a:lnTo>
                <a:lnTo>
                  <a:pt x="384707" y="348324"/>
                </a:lnTo>
                <a:lnTo>
                  <a:pt x="356005" y="344024"/>
                </a:lnTo>
                <a:lnTo>
                  <a:pt x="333043" y="349757"/>
                </a:lnTo>
                <a:lnTo>
                  <a:pt x="317257" y="333991"/>
                </a:lnTo>
                <a:lnTo>
                  <a:pt x="302906" y="329691"/>
                </a:lnTo>
                <a:lnTo>
                  <a:pt x="304341" y="306759"/>
                </a:lnTo>
                <a:lnTo>
                  <a:pt x="285684" y="308192"/>
                </a:lnTo>
                <a:lnTo>
                  <a:pt x="275639" y="319658"/>
                </a:lnTo>
                <a:lnTo>
                  <a:pt x="269898" y="295292"/>
                </a:lnTo>
                <a:lnTo>
                  <a:pt x="294295" y="283826"/>
                </a:lnTo>
                <a:lnTo>
                  <a:pt x="317257" y="295292"/>
                </a:lnTo>
                <a:lnTo>
                  <a:pt x="330173" y="295292"/>
                </a:lnTo>
                <a:lnTo>
                  <a:pt x="335913" y="276660"/>
                </a:lnTo>
                <a:lnTo>
                  <a:pt x="371791" y="233661"/>
                </a:lnTo>
                <a:lnTo>
                  <a:pt x="420585" y="207862"/>
                </a:lnTo>
                <a:lnTo>
                  <a:pt x="449287" y="212162"/>
                </a:lnTo>
                <a:lnTo>
                  <a:pt x="452158" y="197829"/>
                </a:lnTo>
                <a:lnTo>
                  <a:pt x="416280" y="160563"/>
                </a:lnTo>
                <a:lnTo>
                  <a:pt x="403364" y="134764"/>
                </a:lnTo>
                <a:lnTo>
                  <a:pt x="383272" y="134764"/>
                </a:lnTo>
                <a:lnTo>
                  <a:pt x="371791" y="127598"/>
                </a:lnTo>
                <a:lnTo>
                  <a:pt x="344524" y="123298"/>
                </a:lnTo>
                <a:lnTo>
                  <a:pt x="338784" y="154830"/>
                </a:lnTo>
                <a:lnTo>
                  <a:pt x="307211" y="147664"/>
                </a:lnTo>
                <a:lnTo>
                  <a:pt x="304341" y="129031"/>
                </a:lnTo>
                <a:lnTo>
                  <a:pt x="328738" y="123298"/>
                </a:lnTo>
                <a:lnTo>
                  <a:pt x="337349" y="87465"/>
                </a:lnTo>
                <a:lnTo>
                  <a:pt x="361745" y="97498"/>
                </a:lnTo>
                <a:lnTo>
                  <a:pt x="361745" y="113265"/>
                </a:lnTo>
                <a:lnTo>
                  <a:pt x="380402" y="120431"/>
                </a:lnTo>
                <a:lnTo>
                  <a:pt x="391883" y="124731"/>
                </a:lnTo>
                <a:lnTo>
                  <a:pt x="407669" y="116131"/>
                </a:lnTo>
                <a:lnTo>
                  <a:pt x="393318" y="100365"/>
                </a:lnTo>
                <a:lnTo>
                  <a:pt x="366051" y="73133"/>
                </a:lnTo>
                <a:close/>
                <a:moveTo>
                  <a:pt x="222541" y="32978"/>
                </a:moveTo>
                <a:cubicBezTo>
                  <a:pt x="222541" y="35846"/>
                  <a:pt x="202448" y="48750"/>
                  <a:pt x="202448" y="48750"/>
                </a:cubicBezTo>
                <a:lnTo>
                  <a:pt x="222541" y="60221"/>
                </a:lnTo>
                <a:lnTo>
                  <a:pt x="262728" y="48750"/>
                </a:lnTo>
                <a:lnTo>
                  <a:pt x="254117" y="32978"/>
                </a:lnTo>
                <a:lnTo>
                  <a:pt x="235458" y="37280"/>
                </a:lnTo>
                <a:close/>
                <a:moveTo>
                  <a:pt x="344537" y="12904"/>
                </a:moveTo>
                <a:lnTo>
                  <a:pt x="312962" y="30110"/>
                </a:lnTo>
                <a:lnTo>
                  <a:pt x="295739" y="40147"/>
                </a:lnTo>
                <a:lnTo>
                  <a:pt x="308656" y="48750"/>
                </a:lnTo>
                <a:lnTo>
                  <a:pt x="335926" y="45883"/>
                </a:lnTo>
                <a:lnTo>
                  <a:pt x="363196" y="24375"/>
                </a:lnTo>
                <a:close/>
                <a:moveTo>
                  <a:pt x="300045" y="0"/>
                </a:moveTo>
                <a:cubicBezTo>
                  <a:pt x="345973" y="0"/>
                  <a:pt x="390465" y="10037"/>
                  <a:pt x="429217" y="28677"/>
                </a:cubicBezTo>
                <a:lnTo>
                  <a:pt x="417735" y="30110"/>
                </a:lnTo>
                <a:lnTo>
                  <a:pt x="389030" y="25809"/>
                </a:lnTo>
                <a:lnTo>
                  <a:pt x="367501" y="40147"/>
                </a:lnTo>
                <a:lnTo>
                  <a:pt x="353149" y="55919"/>
                </a:lnTo>
                <a:lnTo>
                  <a:pt x="298609" y="61655"/>
                </a:lnTo>
                <a:lnTo>
                  <a:pt x="277081" y="57353"/>
                </a:lnTo>
                <a:lnTo>
                  <a:pt x="261293" y="81728"/>
                </a:lnTo>
                <a:lnTo>
                  <a:pt x="218235" y="84596"/>
                </a:lnTo>
                <a:lnTo>
                  <a:pt x="189530" y="75993"/>
                </a:lnTo>
                <a:lnTo>
                  <a:pt x="165131" y="88897"/>
                </a:lnTo>
                <a:lnTo>
                  <a:pt x="112027" y="97500"/>
                </a:lnTo>
                <a:lnTo>
                  <a:pt x="68969" y="108971"/>
                </a:lnTo>
                <a:cubicBezTo>
                  <a:pt x="123509" y="43015"/>
                  <a:pt x="206753" y="0"/>
                  <a:pt x="30004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1" name="Freeform 207"/>
          <p:cNvSpPr/>
          <p:nvPr/>
        </p:nvSpPr>
        <p:spPr>
          <a:xfrm>
            <a:off x="7745776" y="3472961"/>
            <a:ext cx="642620" cy="455295"/>
          </a:xfrm>
          <a:custGeom>
            <a:avLst/>
            <a:gdLst/>
            <a:ahLst/>
            <a:cxnLst>
              <a:cxn ang="0">
                <a:pos x="256084" y="82093"/>
              </a:cxn>
              <a:cxn ang="0">
                <a:pos x="256084" y="78275"/>
              </a:cxn>
              <a:cxn ang="0">
                <a:pos x="205251" y="27683"/>
              </a:cxn>
              <a:cxn ang="0">
                <a:pos x="180314" y="35319"/>
              </a:cxn>
              <a:cxn ang="0">
                <a:pos x="123726" y="0"/>
              </a:cxn>
              <a:cxn ang="0">
                <a:pos x="67138" y="35319"/>
              </a:cxn>
              <a:cxn ang="0">
                <a:pos x="48915" y="29592"/>
              </a:cxn>
              <a:cxn ang="0">
                <a:pos x="20141" y="58229"/>
              </a:cxn>
              <a:cxn ang="0">
                <a:pos x="21101" y="66820"/>
              </a:cxn>
              <a:cxn ang="0">
                <a:pos x="0" y="103094"/>
              </a:cxn>
              <a:cxn ang="0">
                <a:pos x="42201" y="146050"/>
              </a:cxn>
              <a:cxn ang="0">
                <a:pos x="42201" y="146050"/>
              </a:cxn>
              <a:cxn ang="0">
                <a:pos x="43160" y="146050"/>
              </a:cxn>
              <a:cxn ang="0">
                <a:pos x="43160" y="146050"/>
              </a:cxn>
              <a:cxn ang="0">
                <a:pos x="43160" y="146050"/>
              </a:cxn>
              <a:cxn ang="0">
                <a:pos x="240738" y="146050"/>
              </a:cxn>
              <a:cxn ang="0">
                <a:pos x="242656" y="146050"/>
              </a:cxn>
              <a:cxn ang="0">
                <a:pos x="276225" y="112640"/>
              </a:cxn>
              <a:cxn ang="0">
                <a:pos x="256084" y="82093"/>
              </a:cxn>
            </a:cxnLst>
            <a:rect l="0" t="0" r="0" b="0"/>
            <a:pathLst>
              <a:path w="288" h="153">
                <a:moveTo>
                  <a:pt x="267" y="86"/>
                </a:moveTo>
                <a:cubicBezTo>
                  <a:pt x="267" y="84"/>
                  <a:pt x="267" y="83"/>
                  <a:pt x="267" y="82"/>
                </a:cubicBezTo>
                <a:cubicBezTo>
                  <a:pt x="267" y="53"/>
                  <a:pt x="243" y="29"/>
                  <a:pt x="214" y="29"/>
                </a:cubicBezTo>
                <a:cubicBezTo>
                  <a:pt x="204" y="29"/>
                  <a:pt x="195" y="32"/>
                  <a:pt x="188" y="37"/>
                </a:cubicBezTo>
                <a:cubicBezTo>
                  <a:pt x="177" y="15"/>
                  <a:pt x="155" y="0"/>
                  <a:pt x="129" y="0"/>
                </a:cubicBezTo>
                <a:cubicBezTo>
                  <a:pt x="103" y="0"/>
                  <a:pt x="80" y="15"/>
                  <a:pt x="70" y="37"/>
                </a:cubicBezTo>
                <a:cubicBezTo>
                  <a:pt x="64" y="33"/>
                  <a:pt x="58" y="31"/>
                  <a:pt x="51" y="31"/>
                </a:cubicBezTo>
                <a:cubicBezTo>
                  <a:pt x="34" y="31"/>
                  <a:pt x="21" y="44"/>
                  <a:pt x="21" y="61"/>
                </a:cubicBezTo>
                <a:cubicBezTo>
                  <a:pt x="21" y="64"/>
                  <a:pt x="21" y="67"/>
                  <a:pt x="22" y="70"/>
                </a:cubicBezTo>
                <a:cubicBezTo>
                  <a:pt x="9" y="78"/>
                  <a:pt x="0" y="92"/>
                  <a:pt x="0" y="108"/>
                </a:cubicBezTo>
                <a:cubicBezTo>
                  <a:pt x="0" y="133"/>
                  <a:pt x="20" y="152"/>
                  <a:pt x="44" y="153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251" y="153"/>
                  <a:pt x="251" y="153"/>
                  <a:pt x="251" y="153"/>
                </a:cubicBezTo>
                <a:cubicBezTo>
                  <a:pt x="252" y="153"/>
                  <a:pt x="253" y="153"/>
                  <a:pt x="253" y="153"/>
                </a:cubicBezTo>
                <a:cubicBezTo>
                  <a:pt x="273" y="153"/>
                  <a:pt x="288" y="137"/>
                  <a:pt x="288" y="118"/>
                </a:cubicBezTo>
                <a:cubicBezTo>
                  <a:pt x="288" y="103"/>
                  <a:pt x="279" y="91"/>
                  <a:pt x="267" y="8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2" name="Freeform 218"/>
          <p:cNvSpPr>
            <a:spLocks noEditPoints="1"/>
          </p:cNvSpPr>
          <p:nvPr/>
        </p:nvSpPr>
        <p:spPr>
          <a:xfrm>
            <a:off x="5507295" y="3476028"/>
            <a:ext cx="512445" cy="449161"/>
          </a:xfrm>
          <a:custGeom>
            <a:avLst/>
            <a:gdLst>
              <a:gd name="connsiteX0" fmla="*/ 304032 w 608062"/>
              <a:gd name="connsiteY0" fmla="*/ 356779 h 430943"/>
              <a:gd name="connsiteX1" fmla="*/ 351777 w 608062"/>
              <a:gd name="connsiteY1" fmla="*/ 376570 h 430943"/>
              <a:gd name="connsiteX2" fmla="*/ 351777 w 608062"/>
              <a:gd name="connsiteY2" fmla="*/ 385965 h 430943"/>
              <a:gd name="connsiteX3" fmla="*/ 308736 w 608062"/>
              <a:gd name="connsiteY3" fmla="*/ 428944 h 430943"/>
              <a:gd name="connsiteX4" fmla="*/ 304032 w 608062"/>
              <a:gd name="connsiteY4" fmla="*/ 430943 h 430943"/>
              <a:gd name="connsiteX5" fmla="*/ 299327 w 608062"/>
              <a:gd name="connsiteY5" fmla="*/ 428944 h 430943"/>
              <a:gd name="connsiteX6" fmla="*/ 256286 w 608062"/>
              <a:gd name="connsiteY6" fmla="*/ 385965 h 430943"/>
              <a:gd name="connsiteX7" fmla="*/ 256286 w 608062"/>
              <a:gd name="connsiteY7" fmla="*/ 376570 h 430943"/>
              <a:gd name="connsiteX8" fmla="*/ 304032 w 608062"/>
              <a:gd name="connsiteY8" fmla="*/ 356779 h 430943"/>
              <a:gd name="connsiteX9" fmla="*/ 304013 w 608062"/>
              <a:gd name="connsiteY9" fmla="*/ 233219 h 430943"/>
              <a:gd name="connsiteX10" fmla="*/ 440761 w 608062"/>
              <a:gd name="connsiteY10" fmla="*/ 289982 h 430943"/>
              <a:gd name="connsiteX11" fmla="*/ 440761 w 608062"/>
              <a:gd name="connsiteY11" fmla="*/ 299376 h 430943"/>
              <a:gd name="connsiteX12" fmla="*/ 396746 w 608062"/>
              <a:gd name="connsiteY12" fmla="*/ 343348 h 430943"/>
              <a:gd name="connsiteX13" fmla="*/ 392044 w 608062"/>
              <a:gd name="connsiteY13" fmla="*/ 345347 h 430943"/>
              <a:gd name="connsiteX14" fmla="*/ 387342 w 608062"/>
              <a:gd name="connsiteY14" fmla="*/ 343348 h 430943"/>
              <a:gd name="connsiteX15" fmla="*/ 304013 w 608062"/>
              <a:gd name="connsiteY15" fmla="*/ 308770 h 430943"/>
              <a:gd name="connsiteX16" fmla="*/ 220684 w 608062"/>
              <a:gd name="connsiteY16" fmla="*/ 343348 h 430943"/>
              <a:gd name="connsiteX17" fmla="*/ 215982 w 608062"/>
              <a:gd name="connsiteY17" fmla="*/ 345347 h 430943"/>
              <a:gd name="connsiteX18" fmla="*/ 211280 w 608062"/>
              <a:gd name="connsiteY18" fmla="*/ 343348 h 430943"/>
              <a:gd name="connsiteX19" fmla="*/ 167165 w 608062"/>
              <a:gd name="connsiteY19" fmla="*/ 299376 h 430943"/>
              <a:gd name="connsiteX20" fmla="*/ 165264 w 608062"/>
              <a:gd name="connsiteY20" fmla="*/ 294679 h 430943"/>
              <a:gd name="connsiteX21" fmla="*/ 167165 w 608062"/>
              <a:gd name="connsiteY21" fmla="*/ 289982 h 430943"/>
              <a:gd name="connsiteX22" fmla="*/ 304013 w 608062"/>
              <a:gd name="connsiteY22" fmla="*/ 233219 h 430943"/>
              <a:gd name="connsiteX23" fmla="*/ 304064 w 608062"/>
              <a:gd name="connsiteY23" fmla="*/ 116645 h 430943"/>
              <a:gd name="connsiteX24" fmla="*/ 523459 w 608062"/>
              <a:gd name="connsiteY24" fmla="*/ 207446 h 430943"/>
              <a:gd name="connsiteX25" fmla="*/ 525360 w 608062"/>
              <a:gd name="connsiteY25" fmla="*/ 212141 h 430943"/>
              <a:gd name="connsiteX26" fmla="*/ 523459 w 608062"/>
              <a:gd name="connsiteY26" fmla="*/ 216936 h 430943"/>
              <a:gd name="connsiteX27" fmla="*/ 479440 w 608062"/>
              <a:gd name="connsiteY27" fmla="*/ 260888 h 430943"/>
              <a:gd name="connsiteX28" fmla="*/ 474638 w 608062"/>
              <a:gd name="connsiteY28" fmla="*/ 262786 h 430943"/>
              <a:gd name="connsiteX29" fmla="*/ 469936 w 608062"/>
              <a:gd name="connsiteY29" fmla="*/ 260888 h 430943"/>
              <a:gd name="connsiteX30" fmla="*/ 304064 w 608062"/>
              <a:gd name="connsiteY30" fmla="*/ 192163 h 430943"/>
              <a:gd name="connsiteX31" fmla="*/ 138192 w 608062"/>
              <a:gd name="connsiteY31" fmla="*/ 260888 h 430943"/>
              <a:gd name="connsiteX32" fmla="*/ 133390 w 608062"/>
              <a:gd name="connsiteY32" fmla="*/ 262786 h 430943"/>
              <a:gd name="connsiteX33" fmla="*/ 128688 w 608062"/>
              <a:gd name="connsiteY33" fmla="*/ 260888 h 430943"/>
              <a:gd name="connsiteX34" fmla="*/ 84669 w 608062"/>
              <a:gd name="connsiteY34" fmla="*/ 216936 h 430943"/>
              <a:gd name="connsiteX35" fmla="*/ 84669 w 608062"/>
              <a:gd name="connsiteY35" fmla="*/ 207446 h 430943"/>
              <a:gd name="connsiteX36" fmla="*/ 304064 w 608062"/>
              <a:gd name="connsiteY36" fmla="*/ 116645 h 430943"/>
              <a:gd name="connsiteX37" fmla="*/ 304031 w 608062"/>
              <a:gd name="connsiteY37" fmla="*/ 0 h 430943"/>
              <a:gd name="connsiteX38" fmla="*/ 606061 w 608062"/>
              <a:gd name="connsiteY38" fmla="*/ 124937 h 430943"/>
              <a:gd name="connsiteX39" fmla="*/ 606862 w 608062"/>
              <a:gd name="connsiteY39" fmla="*/ 125836 h 430943"/>
              <a:gd name="connsiteX40" fmla="*/ 608062 w 608062"/>
              <a:gd name="connsiteY40" fmla="*/ 129631 h 430943"/>
              <a:gd name="connsiteX41" fmla="*/ 606061 w 608062"/>
              <a:gd name="connsiteY41" fmla="*/ 134325 h 430943"/>
              <a:gd name="connsiteX42" fmla="*/ 561942 w 608062"/>
              <a:gd name="connsiteY42" fmla="*/ 178367 h 430943"/>
              <a:gd name="connsiteX43" fmla="*/ 557240 w 608062"/>
              <a:gd name="connsiteY43" fmla="*/ 180365 h 430943"/>
              <a:gd name="connsiteX44" fmla="*/ 552538 w 608062"/>
              <a:gd name="connsiteY44" fmla="*/ 178367 h 430943"/>
              <a:gd name="connsiteX45" fmla="*/ 304031 w 608062"/>
              <a:gd name="connsiteY45" fmla="*/ 75501 h 430943"/>
              <a:gd name="connsiteX46" fmla="*/ 55524 w 608062"/>
              <a:gd name="connsiteY46" fmla="*/ 178367 h 430943"/>
              <a:gd name="connsiteX47" fmla="*/ 50822 w 608062"/>
              <a:gd name="connsiteY47" fmla="*/ 180365 h 430943"/>
              <a:gd name="connsiteX48" fmla="*/ 46120 w 608062"/>
              <a:gd name="connsiteY48" fmla="*/ 178367 h 430943"/>
              <a:gd name="connsiteX49" fmla="*/ 2001 w 608062"/>
              <a:gd name="connsiteY49" fmla="*/ 134325 h 430943"/>
              <a:gd name="connsiteX50" fmla="*/ 0 w 608062"/>
              <a:gd name="connsiteY50" fmla="*/ 129631 h 430943"/>
              <a:gd name="connsiteX51" fmla="*/ 2001 w 608062"/>
              <a:gd name="connsiteY51" fmla="*/ 124837 h 430943"/>
              <a:gd name="connsiteX52" fmla="*/ 304031 w 608062"/>
              <a:gd name="connsiteY52" fmla="*/ 0 h 430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608062" h="430943">
                <a:moveTo>
                  <a:pt x="304032" y="356779"/>
                </a:moveTo>
                <a:cubicBezTo>
                  <a:pt x="322049" y="356779"/>
                  <a:pt x="339065" y="363876"/>
                  <a:pt x="351777" y="376570"/>
                </a:cubicBezTo>
                <a:cubicBezTo>
                  <a:pt x="354380" y="379168"/>
                  <a:pt x="354380" y="383366"/>
                  <a:pt x="351777" y="385965"/>
                </a:cubicBezTo>
                <a:lnTo>
                  <a:pt x="308736" y="428944"/>
                </a:lnTo>
                <a:cubicBezTo>
                  <a:pt x="307535" y="430244"/>
                  <a:pt x="305833" y="430943"/>
                  <a:pt x="304032" y="430943"/>
                </a:cubicBezTo>
                <a:cubicBezTo>
                  <a:pt x="302230" y="430943"/>
                  <a:pt x="300528" y="430244"/>
                  <a:pt x="299327" y="428944"/>
                </a:cubicBezTo>
                <a:lnTo>
                  <a:pt x="256286" y="385965"/>
                </a:lnTo>
                <a:cubicBezTo>
                  <a:pt x="253683" y="383366"/>
                  <a:pt x="253683" y="379168"/>
                  <a:pt x="256286" y="376570"/>
                </a:cubicBezTo>
                <a:cubicBezTo>
                  <a:pt x="268998" y="363876"/>
                  <a:pt x="286014" y="356779"/>
                  <a:pt x="304032" y="356779"/>
                </a:cubicBezTo>
                <a:close/>
                <a:moveTo>
                  <a:pt x="304013" y="233219"/>
                </a:moveTo>
                <a:cubicBezTo>
                  <a:pt x="355631" y="233219"/>
                  <a:pt x="404248" y="253406"/>
                  <a:pt x="440761" y="289982"/>
                </a:cubicBezTo>
                <a:cubicBezTo>
                  <a:pt x="443362" y="292581"/>
                  <a:pt x="443362" y="296778"/>
                  <a:pt x="440761" y="299376"/>
                </a:cubicBezTo>
                <a:lnTo>
                  <a:pt x="396746" y="343348"/>
                </a:lnTo>
                <a:cubicBezTo>
                  <a:pt x="395545" y="344547"/>
                  <a:pt x="393845" y="345347"/>
                  <a:pt x="392044" y="345347"/>
                </a:cubicBezTo>
                <a:cubicBezTo>
                  <a:pt x="390343" y="345347"/>
                  <a:pt x="388643" y="344547"/>
                  <a:pt x="387342" y="343348"/>
                </a:cubicBezTo>
                <a:cubicBezTo>
                  <a:pt x="365034" y="321062"/>
                  <a:pt x="335424" y="308770"/>
                  <a:pt x="304013" y="308770"/>
                </a:cubicBezTo>
                <a:cubicBezTo>
                  <a:pt x="272602" y="308770"/>
                  <a:pt x="242991" y="321062"/>
                  <a:pt x="220684" y="343348"/>
                </a:cubicBezTo>
                <a:cubicBezTo>
                  <a:pt x="219383" y="344547"/>
                  <a:pt x="217682" y="345347"/>
                  <a:pt x="215982" y="345347"/>
                </a:cubicBezTo>
                <a:cubicBezTo>
                  <a:pt x="214181" y="345347"/>
                  <a:pt x="212481" y="344547"/>
                  <a:pt x="211280" y="343348"/>
                </a:cubicBezTo>
                <a:lnTo>
                  <a:pt x="167165" y="299376"/>
                </a:lnTo>
                <a:cubicBezTo>
                  <a:pt x="165964" y="298077"/>
                  <a:pt x="165264" y="296378"/>
                  <a:pt x="165264" y="294679"/>
                </a:cubicBezTo>
                <a:cubicBezTo>
                  <a:pt x="165264" y="292880"/>
                  <a:pt x="165964" y="291182"/>
                  <a:pt x="167165" y="289982"/>
                </a:cubicBezTo>
                <a:cubicBezTo>
                  <a:pt x="203778" y="253406"/>
                  <a:pt x="252395" y="233219"/>
                  <a:pt x="304013" y="233219"/>
                </a:cubicBezTo>
                <a:close/>
                <a:moveTo>
                  <a:pt x="304064" y="116645"/>
                </a:moveTo>
                <a:cubicBezTo>
                  <a:pt x="386800" y="116645"/>
                  <a:pt x="464734" y="148910"/>
                  <a:pt x="523459" y="207446"/>
                </a:cubicBezTo>
                <a:cubicBezTo>
                  <a:pt x="524660" y="208745"/>
                  <a:pt x="525360" y="210443"/>
                  <a:pt x="525360" y="212141"/>
                </a:cubicBezTo>
                <a:cubicBezTo>
                  <a:pt x="525360" y="213939"/>
                  <a:pt x="524660" y="215637"/>
                  <a:pt x="523459" y="216936"/>
                </a:cubicBezTo>
                <a:lnTo>
                  <a:pt x="479440" y="260888"/>
                </a:lnTo>
                <a:cubicBezTo>
                  <a:pt x="478140" y="262087"/>
                  <a:pt x="476439" y="262786"/>
                  <a:pt x="474638" y="262786"/>
                </a:cubicBezTo>
                <a:cubicBezTo>
                  <a:pt x="472937" y="262786"/>
                  <a:pt x="471237" y="262087"/>
                  <a:pt x="469936" y="260888"/>
                </a:cubicBezTo>
                <a:cubicBezTo>
                  <a:pt x="425617" y="216536"/>
                  <a:pt x="366691" y="192163"/>
                  <a:pt x="304064" y="192163"/>
                </a:cubicBezTo>
                <a:cubicBezTo>
                  <a:pt x="241437" y="192163"/>
                  <a:pt x="182512" y="216536"/>
                  <a:pt x="138192" y="260888"/>
                </a:cubicBezTo>
                <a:cubicBezTo>
                  <a:pt x="136892" y="262087"/>
                  <a:pt x="135191" y="262786"/>
                  <a:pt x="133390" y="262786"/>
                </a:cubicBezTo>
                <a:cubicBezTo>
                  <a:pt x="131689" y="262786"/>
                  <a:pt x="129989" y="262087"/>
                  <a:pt x="128688" y="260888"/>
                </a:cubicBezTo>
                <a:lnTo>
                  <a:pt x="84669" y="216936"/>
                </a:lnTo>
                <a:cubicBezTo>
                  <a:pt x="82068" y="214338"/>
                  <a:pt x="82068" y="210043"/>
                  <a:pt x="84669" y="207446"/>
                </a:cubicBezTo>
                <a:cubicBezTo>
                  <a:pt x="143395" y="148910"/>
                  <a:pt x="221328" y="116645"/>
                  <a:pt x="304064" y="116645"/>
                </a:cubicBezTo>
                <a:close/>
                <a:moveTo>
                  <a:pt x="304031" y="0"/>
                </a:moveTo>
                <a:cubicBezTo>
                  <a:pt x="418080" y="0"/>
                  <a:pt x="525426" y="44342"/>
                  <a:pt x="606061" y="124937"/>
                </a:cubicBezTo>
                <a:cubicBezTo>
                  <a:pt x="606361" y="125237"/>
                  <a:pt x="606661" y="125536"/>
                  <a:pt x="606862" y="125836"/>
                </a:cubicBezTo>
                <a:cubicBezTo>
                  <a:pt x="607662" y="126934"/>
                  <a:pt x="608062" y="128233"/>
                  <a:pt x="608062" y="129631"/>
                </a:cubicBezTo>
                <a:cubicBezTo>
                  <a:pt x="608062" y="131429"/>
                  <a:pt x="607362" y="133026"/>
                  <a:pt x="606061" y="134325"/>
                </a:cubicBezTo>
                <a:lnTo>
                  <a:pt x="561942" y="178367"/>
                </a:lnTo>
                <a:cubicBezTo>
                  <a:pt x="560642" y="179666"/>
                  <a:pt x="558941" y="180365"/>
                  <a:pt x="557240" y="180365"/>
                </a:cubicBezTo>
                <a:cubicBezTo>
                  <a:pt x="555439" y="180365"/>
                  <a:pt x="553739" y="179666"/>
                  <a:pt x="552538" y="178367"/>
                </a:cubicBezTo>
                <a:cubicBezTo>
                  <a:pt x="486009" y="112054"/>
                  <a:pt x="397771" y="75501"/>
                  <a:pt x="304031" y="75501"/>
                </a:cubicBezTo>
                <a:cubicBezTo>
                  <a:pt x="210291" y="75501"/>
                  <a:pt x="122053" y="112054"/>
                  <a:pt x="55524" y="178367"/>
                </a:cubicBezTo>
                <a:cubicBezTo>
                  <a:pt x="54323" y="179666"/>
                  <a:pt x="52623" y="180365"/>
                  <a:pt x="50822" y="180365"/>
                </a:cubicBezTo>
                <a:cubicBezTo>
                  <a:pt x="49021" y="180365"/>
                  <a:pt x="47420" y="179666"/>
                  <a:pt x="46120" y="178367"/>
                </a:cubicBezTo>
                <a:lnTo>
                  <a:pt x="2001" y="134325"/>
                </a:lnTo>
                <a:cubicBezTo>
                  <a:pt x="700" y="133026"/>
                  <a:pt x="0" y="131429"/>
                  <a:pt x="0" y="129631"/>
                </a:cubicBezTo>
                <a:cubicBezTo>
                  <a:pt x="0" y="127833"/>
                  <a:pt x="700" y="126135"/>
                  <a:pt x="2001" y="124837"/>
                </a:cubicBezTo>
                <a:cubicBezTo>
                  <a:pt x="82636" y="44342"/>
                  <a:pt x="189882" y="0"/>
                  <a:pt x="304031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3" name="Freeform 493"/>
          <p:cNvSpPr/>
          <p:nvPr/>
        </p:nvSpPr>
        <p:spPr>
          <a:xfrm>
            <a:off x="1731031" y="3383108"/>
            <a:ext cx="512108" cy="635000"/>
          </a:xfrm>
          <a:custGeom>
            <a:avLst/>
            <a:gdLst>
              <a:gd name="connsiteX0" fmla="*/ 308670 w 487254"/>
              <a:gd name="connsiteY0" fmla="*/ 392838 h 604181"/>
              <a:gd name="connsiteX1" fmla="*/ 355568 w 487254"/>
              <a:gd name="connsiteY1" fmla="*/ 574617 h 604181"/>
              <a:gd name="connsiteX2" fmla="*/ 338569 w 487254"/>
              <a:gd name="connsiteY2" fmla="*/ 603423 h 604181"/>
              <a:gd name="connsiteX3" fmla="*/ 332650 w 487254"/>
              <a:gd name="connsiteY3" fmla="*/ 604181 h 604181"/>
              <a:gd name="connsiteX4" fmla="*/ 309581 w 487254"/>
              <a:gd name="connsiteY4" fmla="*/ 586443 h 604181"/>
              <a:gd name="connsiteX5" fmla="*/ 266173 w 487254"/>
              <a:gd name="connsiteY5" fmla="*/ 417853 h 604181"/>
              <a:gd name="connsiteX6" fmla="*/ 288939 w 487254"/>
              <a:gd name="connsiteY6" fmla="*/ 411031 h 604181"/>
              <a:gd name="connsiteX7" fmla="*/ 308670 w 487254"/>
              <a:gd name="connsiteY7" fmla="*/ 392838 h 604181"/>
              <a:gd name="connsiteX8" fmla="*/ 177814 w 487254"/>
              <a:gd name="connsiteY8" fmla="*/ 391150 h 604181"/>
              <a:gd name="connsiteX9" fmla="*/ 177825 w 487254"/>
              <a:gd name="connsiteY9" fmla="*/ 391161 h 604181"/>
              <a:gd name="connsiteX10" fmla="*/ 177825 w 487254"/>
              <a:gd name="connsiteY10" fmla="*/ 391163 h 604181"/>
              <a:gd name="connsiteX11" fmla="*/ 197242 w 487254"/>
              <a:gd name="connsiteY11" fmla="*/ 410555 h 604181"/>
              <a:gd name="connsiteX12" fmla="*/ 197248 w 487254"/>
              <a:gd name="connsiteY12" fmla="*/ 410557 h 604181"/>
              <a:gd name="connsiteX13" fmla="*/ 219844 w 487254"/>
              <a:gd name="connsiteY13" fmla="*/ 417676 h 604181"/>
              <a:gd name="connsiteX14" fmla="*/ 219846 w 487254"/>
              <a:gd name="connsiteY14" fmla="*/ 417668 h 604181"/>
              <a:gd name="connsiteX15" fmla="*/ 219876 w 487254"/>
              <a:gd name="connsiteY15" fmla="*/ 417677 h 604181"/>
              <a:gd name="connsiteX16" fmla="*/ 219864 w 487254"/>
              <a:gd name="connsiteY16" fmla="*/ 417723 h 604181"/>
              <a:gd name="connsiteX17" fmla="*/ 219869 w 487254"/>
              <a:gd name="connsiteY17" fmla="*/ 417723 h 604181"/>
              <a:gd name="connsiteX18" fmla="*/ 176441 w 487254"/>
              <a:gd name="connsiteY18" fmla="*/ 586441 h 604181"/>
              <a:gd name="connsiteX19" fmla="*/ 153505 w 487254"/>
              <a:gd name="connsiteY19" fmla="*/ 604181 h 604181"/>
              <a:gd name="connsiteX20" fmla="*/ 147582 w 487254"/>
              <a:gd name="connsiteY20" fmla="*/ 603423 h 604181"/>
              <a:gd name="connsiteX21" fmla="*/ 130570 w 487254"/>
              <a:gd name="connsiteY21" fmla="*/ 574614 h 604181"/>
              <a:gd name="connsiteX22" fmla="*/ 177801 w 487254"/>
              <a:gd name="connsiteY22" fmla="*/ 391171 h 604181"/>
              <a:gd name="connsiteX23" fmla="*/ 177804 w 487254"/>
              <a:gd name="connsiteY23" fmla="*/ 391189 h 604181"/>
              <a:gd name="connsiteX24" fmla="*/ 278019 w 487254"/>
              <a:gd name="connsiteY24" fmla="*/ 368294 h 604181"/>
              <a:gd name="connsiteX25" fmla="*/ 295884 w 487254"/>
              <a:gd name="connsiteY25" fmla="*/ 370886 h 604181"/>
              <a:gd name="connsiteX26" fmla="*/ 306831 w 487254"/>
              <a:gd name="connsiteY26" fmla="*/ 385402 h 604181"/>
              <a:gd name="connsiteX27" fmla="*/ 308653 w 487254"/>
              <a:gd name="connsiteY27" fmla="*/ 392824 h 604181"/>
              <a:gd name="connsiteX28" fmla="*/ 288914 w 487254"/>
              <a:gd name="connsiteY28" fmla="*/ 411001 h 604181"/>
              <a:gd name="connsiteX29" fmla="*/ 266159 w 487254"/>
              <a:gd name="connsiteY29" fmla="*/ 417811 h 604181"/>
              <a:gd name="connsiteX30" fmla="*/ 260861 w 487254"/>
              <a:gd name="connsiteY30" fmla="*/ 397254 h 604181"/>
              <a:gd name="connsiteX31" fmla="*/ 278019 w 487254"/>
              <a:gd name="connsiteY31" fmla="*/ 368294 h 604181"/>
              <a:gd name="connsiteX32" fmla="*/ 208172 w 487254"/>
              <a:gd name="connsiteY32" fmla="*/ 368294 h 604181"/>
              <a:gd name="connsiteX33" fmla="*/ 215512 w 487254"/>
              <a:gd name="connsiteY33" fmla="*/ 373846 h 604181"/>
              <a:gd name="connsiteX34" fmla="*/ 222632 w 487254"/>
              <a:gd name="connsiteY34" fmla="*/ 379233 h 604181"/>
              <a:gd name="connsiteX35" fmla="*/ 225153 w 487254"/>
              <a:gd name="connsiteY35" fmla="*/ 397223 h 604181"/>
              <a:gd name="connsiteX36" fmla="*/ 219846 w 487254"/>
              <a:gd name="connsiteY36" fmla="*/ 417668 h 604181"/>
              <a:gd name="connsiteX37" fmla="*/ 197249 w 487254"/>
              <a:gd name="connsiteY37" fmla="*/ 410552 h 604181"/>
              <a:gd name="connsiteX38" fmla="*/ 177825 w 487254"/>
              <a:gd name="connsiteY38" fmla="*/ 391161 h 604181"/>
              <a:gd name="connsiteX39" fmla="*/ 179342 w 487254"/>
              <a:gd name="connsiteY39" fmla="*/ 385406 h 604181"/>
              <a:gd name="connsiteX40" fmla="*/ 190162 w 487254"/>
              <a:gd name="connsiteY40" fmla="*/ 370890 h 604181"/>
              <a:gd name="connsiteX41" fmla="*/ 285137 w 487254"/>
              <a:gd name="connsiteY41" fmla="*/ 155738 h 604181"/>
              <a:gd name="connsiteX42" fmla="*/ 290454 w 487254"/>
              <a:gd name="connsiteY42" fmla="*/ 155738 h 604181"/>
              <a:gd name="connsiteX43" fmla="*/ 326153 w 487254"/>
              <a:gd name="connsiteY43" fmla="*/ 191205 h 604181"/>
              <a:gd name="connsiteX44" fmla="*/ 326153 w 487254"/>
              <a:gd name="connsiteY44" fmla="*/ 252440 h 604181"/>
              <a:gd name="connsiteX45" fmla="*/ 290454 w 487254"/>
              <a:gd name="connsiteY45" fmla="*/ 287907 h 604181"/>
              <a:gd name="connsiteX46" fmla="*/ 285137 w 487254"/>
              <a:gd name="connsiteY46" fmla="*/ 287907 h 604181"/>
              <a:gd name="connsiteX47" fmla="*/ 249590 w 487254"/>
              <a:gd name="connsiteY47" fmla="*/ 252440 h 604181"/>
              <a:gd name="connsiteX48" fmla="*/ 249590 w 487254"/>
              <a:gd name="connsiteY48" fmla="*/ 191205 h 604181"/>
              <a:gd name="connsiteX49" fmla="*/ 285137 w 487254"/>
              <a:gd name="connsiteY49" fmla="*/ 155738 h 604181"/>
              <a:gd name="connsiteX50" fmla="*/ 184336 w 487254"/>
              <a:gd name="connsiteY50" fmla="*/ 113257 h 604181"/>
              <a:gd name="connsiteX51" fmla="*/ 189648 w 487254"/>
              <a:gd name="connsiteY51" fmla="*/ 113257 h 604181"/>
              <a:gd name="connsiteX52" fmla="*/ 225315 w 487254"/>
              <a:gd name="connsiteY52" fmla="*/ 148733 h 604181"/>
              <a:gd name="connsiteX53" fmla="*/ 225315 w 487254"/>
              <a:gd name="connsiteY53" fmla="*/ 252430 h 604181"/>
              <a:gd name="connsiteX54" fmla="*/ 189648 w 487254"/>
              <a:gd name="connsiteY54" fmla="*/ 287906 h 604181"/>
              <a:gd name="connsiteX55" fmla="*/ 184336 w 487254"/>
              <a:gd name="connsiteY55" fmla="*/ 287906 h 604181"/>
              <a:gd name="connsiteX56" fmla="*/ 148822 w 487254"/>
              <a:gd name="connsiteY56" fmla="*/ 252430 h 604181"/>
              <a:gd name="connsiteX57" fmla="*/ 148822 w 487254"/>
              <a:gd name="connsiteY57" fmla="*/ 148733 h 604181"/>
              <a:gd name="connsiteX58" fmla="*/ 184336 w 487254"/>
              <a:gd name="connsiteY58" fmla="*/ 113257 h 604181"/>
              <a:gd name="connsiteX59" fmla="*/ 69998 w 487254"/>
              <a:gd name="connsiteY59" fmla="*/ 88700 h 604181"/>
              <a:gd name="connsiteX60" fmla="*/ 57092 w 487254"/>
              <a:gd name="connsiteY60" fmla="*/ 96129 h 604181"/>
              <a:gd name="connsiteX61" fmla="*/ 57092 w 487254"/>
              <a:gd name="connsiteY61" fmla="*/ 309919 h 604181"/>
              <a:gd name="connsiteX62" fmla="*/ 69998 w 487254"/>
              <a:gd name="connsiteY62" fmla="*/ 317197 h 604181"/>
              <a:gd name="connsiteX63" fmla="*/ 417256 w 487254"/>
              <a:gd name="connsiteY63" fmla="*/ 317197 h 604181"/>
              <a:gd name="connsiteX64" fmla="*/ 430162 w 487254"/>
              <a:gd name="connsiteY64" fmla="*/ 309919 h 604181"/>
              <a:gd name="connsiteX65" fmla="*/ 430162 w 487254"/>
              <a:gd name="connsiteY65" fmla="*/ 96129 h 604181"/>
              <a:gd name="connsiteX66" fmla="*/ 417256 w 487254"/>
              <a:gd name="connsiteY66" fmla="*/ 88700 h 604181"/>
              <a:gd name="connsiteX67" fmla="*/ 93533 w 487254"/>
              <a:gd name="connsiteY67" fmla="*/ 0 h 604181"/>
              <a:gd name="connsiteX68" fmla="*/ 174312 w 487254"/>
              <a:gd name="connsiteY68" fmla="*/ 0 h 604181"/>
              <a:gd name="connsiteX69" fmla="*/ 312942 w 487254"/>
              <a:gd name="connsiteY69" fmla="*/ 0 h 604181"/>
              <a:gd name="connsiteX70" fmla="*/ 393721 w 487254"/>
              <a:gd name="connsiteY70" fmla="*/ 0 h 604181"/>
              <a:gd name="connsiteX71" fmla="*/ 412245 w 487254"/>
              <a:gd name="connsiteY71" fmla="*/ 18498 h 604181"/>
              <a:gd name="connsiteX72" fmla="*/ 412245 w 487254"/>
              <a:gd name="connsiteY72" fmla="*/ 39271 h 604181"/>
              <a:gd name="connsiteX73" fmla="*/ 449750 w 487254"/>
              <a:gd name="connsiteY73" fmla="*/ 39271 h 604181"/>
              <a:gd name="connsiteX74" fmla="*/ 487254 w 487254"/>
              <a:gd name="connsiteY74" fmla="*/ 85364 h 604181"/>
              <a:gd name="connsiteX75" fmla="*/ 487254 w 487254"/>
              <a:gd name="connsiteY75" fmla="*/ 330236 h 604181"/>
              <a:gd name="connsiteX76" fmla="*/ 441095 w 487254"/>
              <a:gd name="connsiteY76" fmla="*/ 376330 h 604181"/>
              <a:gd name="connsiteX77" fmla="*/ 310665 w 487254"/>
              <a:gd name="connsiteY77" fmla="*/ 376330 h 604181"/>
              <a:gd name="connsiteX78" fmla="*/ 310665 w 487254"/>
              <a:gd name="connsiteY78" fmla="*/ 384518 h 604181"/>
              <a:gd name="connsiteX79" fmla="*/ 308691 w 487254"/>
              <a:gd name="connsiteY79" fmla="*/ 392857 h 604181"/>
              <a:gd name="connsiteX80" fmla="*/ 306869 w 487254"/>
              <a:gd name="connsiteY80" fmla="*/ 385428 h 604181"/>
              <a:gd name="connsiteX81" fmla="*/ 295917 w 487254"/>
              <a:gd name="connsiteY81" fmla="*/ 370891 h 604181"/>
              <a:gd name="connsiteX82" fmla="*/ 295884 w 487254"/>
              <a:gd name="connsiteY82" fmla="*/ 370886 h 604181"/>
              <a:gd name="connsiteX83" fmla="*/ 295880 w 487254"/>
              <a:gd name="connsiteY83" fmla="*/ 370880 h 604181"/>
              <a:gd name="connsiteX84" fmla="*/ 277981 w 487254"/>
              <a:gd name="connsiteY84" fmla="*/ 368286 h 604181"/>
              <a:gd name="connsiteX85" fmla="*/ 260823 w 487254"/>
              <a:gd name="connsiteY85" fmla="*/ 397217 h 604181"/>
              <a:gd name="connsiteX86" fmla="*/ 266137 w 487254"/>
              <a:gd name="connsiteY86" fmla="*/ 417817 h 604181"/>
              <a:gd name="connsiteX87" fmla="*/ 266159 w 487254"/>
              <a:gd name="connsiteY87" fmla="*/ 417811 h 604181"/>
              <a:gd name="connsiteX88" fmla="*/ 266175 w 487254"/>
              <a:gd name="connsiteY88" fmla="*/ 417875 h 604181"/>
              <a:gd name="connsiteX89" fmla="*/ 251295 w 487254"/>
              <a:gd name="connsiteY89" fmla="*/ 419088 h 604181"/>
              <a:gd name="connsiteX90" fmla="*/ 235959 w 487254"/>
              <a:gd name="connsiteY90" fmla="*/ 419088 h 604181"/>
              <a:gd name="connsiteX91" fmla="*/ 219869 w 487254"/>
              <a:gd name="connsiteY91" fmla="*/ 417723 h 604181"/>
              <a:gd name="connsiteX92" fmla="*/ 219881 w 487254"/>
              <a:gd name="connsiteY92" fmla="*/ 417679 h 604181"/>
              <a:gd name="connsiteX93" fmla="*/ 219876 w 487254"/>
              <a:gd name="connsiteY93" fmla="*/ 417677 h 604181"/>
              <a:gd name="connsiteX94" fmla="*/ 225178 w 487254"/>
              <a:gd name="connsiteY94" fmla="*/ 397254 h 604181"/>
              <a:gd name="connsiteX95" fmla="*/ 222654 w 487254"/>
              <a:gd name="connsiteY95" fmla="*/ 379249 h 604181"/>
              <a:gd name="connsiteX96" fmla="*/ 215512 w 487254"/>
              <a:gd name="connsiteY96" fmla="*/ 373846 h 604181"/>
              <a:gd name="connsiteX97" fmla="*/ 208164 w 487254"/>
              <a:gd name="connsiteY97" fmla="*/ 368287 h 604181"/>
              <a:gd name="connsiteX98" fmla="*/ 190169 w 487254"/>
              <a:gd name="connsiteY98" fmla="*/ 370881 h 604181"/>
              <a:gd name="connsiteX99" fmla="*/ 190162 w 487254"/>
              <a:gd name="connsiteY99" fmla="*/ 370890 h 604181"/>
              <a:gd name="connsiteX100" fmla="*/ 190160 w 487254"/>
              <a:gd name="connsiteY100" fmla="*/ 370891 h 604181"/>
              <a:gd name="connsiteX101" fmla="*/ 179323 w 487254"/>
              <a:gd name="connsiteY101" fmla="*/ 385428 h 604181"/>
              <a:gd name="connsiteX102" fmla="*/ 177814 w 487254"/>
              <a:gd name="connsiteY102" fmla="*/ 391150 h 604181"/>
              <a:gd name="connsiteX103" fmla="*/ 177808 w 487254"/>
              <a:gd name="connsiteY103" fmla="*/ 391144 h 604181"/>
              <a:gd name="connsiteX104" fmla="*/ 177801 w 487254"/>
              <a:gd name="connsiteY104" fmla="*/ 391171 h 604181"/>
              <a:gd name="connsiteX105" fmla="*/ 176589 w 487254"/>
              <a:gd name="connsiteY105" fmla="*/ 384518 h 604181"/>
              <a:gd name="connsiteX106" fmla="*/ 176589 w 487254"/>
              <a:gd name="connsiteY106" fmla="*/ 376330 h 604181"/>
              <a:gd name="connsiteX107" fmla="*/ 46159 w 487254"/>
              <a:gd name="connsiteY107" fmla="*/ 376330 h 604181"/>
              <a:gd name="connsiteX108" fmla="*/ 0 w 487254"/>
              <a:gd name="connsiteY108" fmla="*/ 330236 h 604181"/>
              <a:gd name="connsiteX109" fmla="*/ 0 w 487254"/>
              <a:gd name="connsiteY109" fmla="*/ 85364 h 604181"/>
              <a:gd name="connsiteX110" fmla="*/ 37504 w 487254"/>
              <a:gd name="connsiteY110" fmla="*/ 39271 h 604181"/>
              <a:gd name="connsiteX111" fmla="*/ 75009 w 487254"/>
              <a:gd name="connsiteY111" fmla="*/ 39271 h 604181"/>
              <a:gd name="connsiteX112" fmla="*/ 75009 w 487254"/>
              <a:gd name="connsiteY112" fmla="*/ 18498 h 604181"/>
              <a:gd name="connsiteX113" fmla="*/ 93533 w 487254"/>
              <a:gd name="connsiteY113" fmla="*/ 0 h 60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487254" h="604181">
                <a:moveTo>
                  <a:pt x="308670" y="392838"/>
                </a:moveTo>
                <a:lnTo>
                  <a:pt x="355568" y="574617"/>
                </a:lnTo>
                <a:cubicBezTo>
                  <a:pt x="358755" y="587352"/>
                  <a:pt x="351167" y="600239"/>
                  <a:pt x="338569" y="603423"/>
                </a:cubicBezTo>
                <a:cubicBezTo>
                  <a:pt x="336596" y="604029"/>
                  <a:pt x="334471" y="604181"/>
                  <a:pt x="332650" y="604181"/>
                </a:cubicBezTo>
                <a:cubicBezTo>
                  <a:pt x="322026" y="604181"/>
                  <a:pt x="312464" y="597055"/>
                  <a:pt x="309581" y="586443"/>
                </a:cubicBezTo>
                <a:lnTo>
                  <a:pt x="266173" y="417853"/>
                </a:lnTo>
                <a:cubicBezTo>
                  <a:pt x="274673" y="416489"/>
                  <a:pt x="282413" y="414215"/>
                  <a:pt x="288939" y="411031"/>
                </a:cubicBezTo>
                <a:cubicBezTo>
                  <a:pt x="298501" y="406331"/>
                  <a:pt x="305634" y="400115"/>
                  <a:pt x="308670" y="392838"/>
                </a:cubicBezTo>
                <a:close/>
                <a:moveTo>
                  <a:pt x="177814" y="391150"/>
                </a:moveTo>
                <a:lnTo>
                  <a:pt x="177825" y="391161"/>
                </a:lnTo>
                <a:lnTo>
                  <a:pt x="177825" y="391163"/>
                </a:lnTo>
                <a:cubicBezTo>
                  <a:pt x="180404" y="398890"/>
                  <a:pt x="187533" y="405556"/>
                  <a:pt x="197242" y="410555"/>
                </a:cubicBezTo>
                <a:lnTo>
                  <a:pt x="197248" y="410557"/>
                </a:lnTo>
                <a:lnTo>
                  <a:pt x="219844" y="417676"/>
                </a:lnTo>
                <a:lnTo>
                  <a:pt x="219846" y="417668"/>
                </a:lnTo>
                <a:lnTo>
                  <a:pt x="219876" y="417677"/>
                </a:lnTo>
                <a:lnTo>
                  <a:pt x="219864" y="417723"/>
                </a:lnTo>
                <a:lnTo>
                  <a:pt x="219869" y="417723"/>
                </a:lnTo>
                <a:lnTo>
                  <a:pt x="176441" y="586441"/>
                </a:lnTo>
                <a:cubicBezTo>
                  <a:pt x="173707" y="597054"/>
                  <a:pt x="163986" y="604181"/>
                  <a:pt x="153505" y="604181"/>
                </a:cubicBezTo>
                <a:cubicBezTo>
                  <a:pt x="151531" y="604181"/>
                  <a:pt x="149556" y="604029"/>
                  <a:pt x="147582" y="603423"/>
                </a:cubicBezTo>
                <a:cubicBezTo>
                  <a:pt x="134823" y="600239"/>
                  <a:pt x="127229" y="587350"/>
                  <a:pt x="130570" y="574614"/>
                </a:cubicBezTo>
                <a:lnTo>
                  <a:pt x="177801" y="391171"/>
                </a:lnTo>
                <a:lnTo>
                  <a:pt x="177804" y="391189"/>
                </a:lnTo>
                <a:close/>
                <a:moveTo>
                  <a:pt x="278019" y="368294"/>
                </a:moveTo>
                <a:lnTo>
                  <a:pt x="295884" y="370886"/>
                </a:lnTo>
                <a:lnTo>
                  <a:pt x="306831" y="385402"/>
                </a:lnTo>
                <a:lnTo>
                  <a:pt x="308653" y="392824"/>
                </a:lnTo>
                <a:cubicBezTo>
                  <a:pt x="305616" y="400095"/>
                  <a:pt x="298480" y="406305"/>
                  <a:pt x="288914" y="411001"/>
                </a:cubicBezTo>
                <a:lnTo>
                  <a:pt x="266159" y="417811"/>
                </a:lnTo>
                <a:lnTo>
                  <a:pt x="260861" y="397254"/>
                </a:lnTo>
                <a:cubicBezTo>
                  <a:pt x="257672" y="384518"/>
                  <a:pt x="265264" y="371630"/>
                  <a:pt x="278019" y="368294"/>
                </a:cubicBezTo>
                <a:close/>
                <a:moveTo>
                  <a:pt x="208172" y="368294"/>
                </a:moveTo>
                <a:lnTo>
                  <a:pt x="215512" y="373846"/>
                </a:lnTo>
                <a:lnTo>
                  <a:pt x="222632" y="379233"/>
                </a:lnTo>
                <a:cubicBezTo>
                  <a:pt x="225722" y="384459"/>
                  <a:pt x="226822" y="390860"/>
                  <a:pt x="225153" y="397223"/>
                </a:cubicBezTo>
                <a:lnTo>
                  <a:pt x="219846" y="417668"/>
                </a:lnTo>
                <a:lnTo>
                  <a:pt x="197249" y="410552"/>
                </a:lnTo>
                <a:lnTo>
                  <a:pt x="177825" y="391161"/>
                </a:lnTo>
                <a:lnTo>
                  <a:pt x="179342" y="385406"/>
                </a:lnTo>
                <a:lnTo>
                  <a:pt x="190162" y="370890"/>
                </a:lnTo>
                <a:close/>
                <a:moveTo>
                  <a:pt x="285137" y="155738"/>
                </a:moveTo>
                <a:lnTo>
                  <a:pt x="290454" y="155738"/>
                </a:lnTo>
                <a:cubicBezTo>
                  <a:pt x="310203" y="155738"/>
                  <a:pt x="326153" y="171653"/>
                  <a:pt x="326153" y="191205"/>
                </a:cubicBezTo>
                <a:lnTo>
                  <a:pt x="326153" y="252440"/>
                </a:lnTo>
                <a:cubicBezTo>
                  <a:pt x="326153" y="271992"/>
                  <a:pt x="310203" y="287907"/>
                  <a:pt x="290454" y="287907"/>
                </a:cubicBezTo>
                <a:lnTo>
                  <a:pt x="285137" y="287907"/>
                </a:lnTo>
                <a:cubicBezTo>
                  <a:pt x="265541" y="287907"/>
                  <a:pt x="249590" y="271992"/>
                  <a:pt x="249590" y="252440"/>
                </a:cubicBezTo>
                <a:lnTo>
                  <a:pt x="249590" y="191205"/>
                </a:lnTo>
                <a:cubicBezTo>
                  <a:pt x="249590" y="171653"/>
                  <a:pt x="265541" y="155738"/>
                  <a:pt x="285137" y="155738"/>
                </a:cubicBezTo>
                <a:close/>
                <a:moveTo>
                  <a:pt x="184336" y="113257"/>
                </a:moveTo>
                <a:lnTo>
                  <a:pt x="189648" y="113257"/>
                </a:lnTo>
                <a:cubicBezTo>
                  <a:pt x="209379" y="113257"/>
                  <a:pt x="225315" y="129176"/>
                  <a:pt x="225315" y="148733"/>
                </a:cubicBezTo>
                <a:lnTo>
                  <a:pt x="225315" y="252430"/>
                </a:lnTo>
                <a:cubicBezTo>
                  <a:pt x="225315" y="271987"/>
                  <a:pt x="209379" y="287906"/>
                  <a:pt x="189648" y="287906"/>
                </a:cubicBezTo>
                <a:lnTo>
                  <a:pt x="184336" y="287906"/>
                </a:lnTo>
                <a:cubicBezTo>
                  <a:pt x="164758" y="287906"/>
                  <a:pt x="148822" y="271987"/>
                  <a:pt x="148822" y="252430"/>
                </a:cubicBezTo>
                <a:lnTo>
                  <a:pt x="148822" y="148733"/>
                </a:lnTo>
                <a:cubicBezTo>
                  <a:pt x="148822" y="129176"/>
                  <a:pt x="164758" y="113257"/>
                  <a:pt x="184336" y="113257"/>
                </a:cubicBezTo>
                <a:close/>
                <a:moveTo>
                  <a:pt x="69998" y="88700"/>
                </a:moveTo>
                <a:cubicBezTo>
                  <a:pt x="62861" y="88700"/>
                  <a:pt x="57092" y="92036"/>
                  <a:pt x="57092" y="96129"/>
                </a:cubicBezTo>
                <a:lnTo>
                  <a:pt x="57092" y="309919"/>
                </a:lnTo>
                <a:cubicBezTo>
                  <a:pt x="57092" y="314013"/>
                  <a:pt x="62861" y="317197"/>
                  <a:pt x="69998" y="317197"/>
                </a:cubicBezTo>
                <a:lnTo>
                  <a:pt x="417256" y="317197"/>
                </a:lnTo>
                <a:cubicBezTo>
                  <a:pt x="424393" y="317197"/>
                  <a:pt x="430162" y="314013"/>
                  <a:pt x="430162" y="309919"/>
                </a:cubicBezTo>
                <a:lnTo>
                  <a:pt x="430162" y="96129"/>
                </a:lnTo>
                <a:cubicBezTo>
                  <a:pt x="430162" y="92036"/>
                  <a:pt x="424393" y="88700"/>
                  <a:pt x="417256" y="88700"/>
                </a:cubicBezTo>
                <a:close/>
                <a:moveTo>
                  <a:pt x="93533" y="0"/>
                </a:moveTo>
                <a:lnTo>
                  <a:pt x="174312" y="0"/>
                </a:lnTo>
                <a:lnTo>
                  <a:pt x="312942" y="0"/>
                </a:lnTo>
                <a:lnTo>
                  <a:pt x="393721" y="0"/>
                </a:lnTo>
                <a:cubicBezTo>
                  <a:pt x="404046" y="0"/>
                  <a:pt x="412245" y="8188"/>
                  <a:pt x="412245" y="18498"/>
                </a:cubicBezTo>
                <a:lnTo>
                  <a:pt x="412245" y="39271"/>
                </a:lnTo>
                <a:lnTo>
                  <a:pt x="449750" y="39271"/>
                </a:lnTo>
                <a:cubicBezTo>
                  <a:pt x="470552" y="39271"/>
                  <a:pt x="487254" y="59891"/>
                  <a:pt x="487254" y="85364"/>
                </a:cubicBezTo>
                <a:lnTo>
                  <a:pt x="487254" y="330236"/>
                </a:lnTo>
                <a:cubicBezTo>
                  <a:pt x="487254" y="355709"/>
                  <a:pt x="466604" y="376330"/>
                  <a:pt x="441095" y="376330"/>
                </a:cubicBezTo>
                <a:lnTo>
                  <a:pt x="310665" y="376330"/>
                </a:lnTo>
                <a:lnTo>
                  <a:pt x="310665" y="384518"/>
                </a:lnTo>
                <a:cubicBezTo>
                  <a:pt x="310665" y="387399"/>
                  <a:pt x="309905" y="390128"/>
                  <a:pt x="308691" y="392857"/>
                </a:cubicBezTo>
                <a:lnTo>
                  <a:pt x="306869" y="385428"/>
                </a:lnTo>
                <a:cubicBezTo>
                  <a:pt x="305198" y="379060"/>
                  <a:pt x="301137" y="373980"/>
                  <a:pt x="295917" y="370891"/>
                </a:cubicBezTo>
                <a:lnTo>
                  <a:pt x="295884" y="370886"/>
                </a:lnTo>
                <a:lnTo>
                  <a:pt x="295880" y="370880"/>
                </a:lnTo>
                <a:cubicBezTo>
                  <a:pt x="290660" y="367794"/>
                  <a:pt x="284283" y="366696"/>
                  <a:pt x="277981" y="368286"/>
                </a:cubicBezTo>
                <a:cubicBezTo>
                  <a:pt x="265226" y="371618"/>
                  <a:pt x="257634" y="384493"/>
                  <a:pt x="260823" y="397217"/>
                </a:cubicBezTo>
                <a:lnTo>
                  <a:pt x="266137" y="417817"/>
                </a:lnTo>
                <a:lnTo>
                  <a:pt x="266159" y="417811"/>
                </a:lnTo>
                <a:lnTo>
                  <a:pt x="266175" y="417875"/>
                </a:lnTo>
                <a:cubicBezTo>
                  <a:pt x="261468" y="418633"/>
                  <a:pt x="256610" y="419088"/>
                  <a:pt x="251295" y="419088"/>
                </a:cubicBezTo>
                <a:lnTo>
                  <a:pt x="235959" y="419088"/>
                </a:lnTo>
                <a:lnTo>
                  <a:pt x="219869" y="417723"/>
                </a:lnTo>
                <a:lnTo>
                  <a:pt x="219881" y="417679"/>
                </a:lnTo>
                <a:lnTo>
                  <a:pt x="219876" y="417677"/>
                </a:lnTo>
                <a:lnTo>
                  <a:pt x="225178" y="397254"/>
                </a:lnTo>
                <a:cubicBezTo>
                  <a:pt x="226849" y="390886"/>
                  <a:pt x="225748" y="384480"/>
                  <a:pt x="222654" y="379249"/>
                </a:cubicBezTo>
                <a:lnTo>
                  <a:pt x="215512" y="373846"/>
                </a:lnTo>
                <a:lnTo>
                  <a:pt x="208164" y="368287"/>
                </a:lnTo>
                <a:cubicBezTo>
                  <a:pt x="201793" y="366696"/>
                  <a:pt x="195383" y="367794"/>
                  <a:pt x="190169" y="370881"/>
                </a:cubicBezTo>
                <a:lnTo>
                  <a:pt x="190162" y="370890"/>
                </a:lnTo>
                <a:lnTo>
                  <a:pt x="190160" y="370891"/>
                </a:lnTo>
                <a:cubicBezTo>
                  <a:pt x="184941" y="373980"/>
                  <a:pt x="180917" y="379060"/>
                  <a:pt x="179323" y="385428"/>
                </a:cubicBezTo>
                <a:lnTo>
                  <a:pt x="177814" y="391150"/>
                </a:lnTo>
                <a:lnTo>
                  <a:pt x="177808" y="391144"/>
                </a:lnTo>
                <a:lnTo>
                  <a:pt x="177801" y="391171"/>
                </a:lnTo>
                <a:lnTo>
                  <a:pt x="176589" y="384518"/>
                </a:lnTo>
                <a:lnTo>
                  <a:pt x="176589" y="376330"/>
                </a:lnTo>
                <a:lnTo>
                  <a:pt x="46159" y="376330"/>
                </a:lnTo>
                <a:cubicBezTo>
                  <a:pt x="20650" y="376330"/>
                  <a:pt x="0" y="355709"/>
                  <a:pt x="0" y="330236"/>
                </a:cubicBezTo>
                <a:lnTo>
                  <a:pt x="0" y="85364"/>
                </a:lnTo>
                <a:cubicBezTo>
                  <a:pt x="0" y="59891"/>
                  <a:pt x="16702" y="39271"/>
                  <a:pt x="37504" y="39271"/>
                </a:cubicBezTo>
                <a:lnTo>
                  <a:pt x="75009" y="39271"/>
                </a:lnTo>
                <a:lnTo>
                  <a:pt x="75009" y="18498"/>
                </a:lnTo>
                <a:cubicBezTo>
                  <a:pt x="75009" y="8188"/>
                  <a:pt x="83360" y="0"/>
                  <a:pt x="93533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4" name="Freeform 47"/>
          <p:cNvSpPr/>
          <p:nvPr/>
        </p:nvSpPr>
        <p:spPr>
          <a:xfrm>
            <a:off x="6442065" y="1208102"/>
            <a:ext cx="599440" cy="528304"/>
          </a:xfrm>
          <a:custGeom>
            <a:avLst/>
            <a:gdLst>
              <a:gd name="connsiteX0" fmla="*/ 387182 w 607899"/>
              <a:gd name="connsiteY0" fmla="*/ 0 h 535760"/>
              <a:gd name="connsiteX1" fmla="*/ 576756 w 607899"/>
              <a:gd name="connsiteY1" fmla="*/ 0 h 535760"/>
              <a:gd name="connsiteX2" fmla="*/ 607899 w 607899"/>
              <a:gd name="connsiteY2" fmla="*/ 31095 h 535760"/>
              <a:gd name="connsiteX3" fmla="*/ 607899 w 607899"/>
              <a:gd name="connsiteY3" fmla="*/ 179895 h 535760"/>
              <a:gd name="connsiteX4" fmla="*/ 588633 w 607899"/>
              <a:gd name="connsiteY4" fmla="*/ 352227 h 535760"/>
              <a:gd name="connsiteX5" fmla="*/ 517368 w 607899"/>
              <a:gd name="connsiteY5" fmla="*/ 465449 h 535760"/>
              <a:gd name="connsiteX6" fmla="*/ 412808 w 607899"/>
              <a:gd name="connsiteY6" fmla="*/ 533196 h 535760"/>
              <a:gd name="connsiteX7" fmla="*/ 372219 w 607899"/>
              <a:gd name="connsiteY7" fmla="*/ 517975 h 535760"/>
              <a:gd name="connsiteX8" fmla="*/ 349773 w 607899"/>
              <a:gd name="connsiteY8" fmla="*/ 470679 h 535760"/>
              <a:gd name="connsiteX9" fmla="*/ 365251 w 607899"/>
              <a:gd name="connsiteY9" fmla="*/ 428891 h 535760"/>
              <a:gd name="connsiteX10" fmla="*/ 443390 w 607899"/>
              <a:gd name="connsiteY10" fmla="*/ 370529 h 535760"/>
              <a:gd name="connsiteX11" fmla="*/ 477901 w 607899"/>
              <a:gd name="connsiteY11" fmla="*/ 251471 h 535760"/>
              <a:gd name="connsiteX12" fmla="*/ 387182 w 607899"/>
              <a:gd name="connsiteY12" fmla="*/ 251471 h 535760"/>
              <a:gd name="connsiteX13" fmla="*/ 356039 w 607899"/>
              <a:gd name="connsiteY13" fmla="*/ 220375 h 535760"/>
              <a:gd name="connsiteX14" fmla="*/ 356039 w 607899"/>
              <a:gd name="connsiteY14" fmla="*/ 31095 h 535760"/>
              <a:gd name="connsiteX15" fmla="*/ 387182 w 607899"/>
              <a:gd name="connsiteY15" fmla="*/ 0 h 535760"/>
              <a:gd name="connsiteX16" fmla="*/ 40424 w 607899"/>
              <a:gd name="connsiteY16" fmla="*/ 0 h 535760"/>
              <a:gd name="connsiteX17" fmla="*/ 229998 w 607899"/>
              <a:gd name="connsiteY17" fmla="*/ 0 h 535760"/>
              <a:gd name="connsiteX18" fmla="*/ 261141 w 607899"/>
              <a:gd name="connsiteY18" fmla="*/ 31094 h 535760"/>
              <a:gd name="connsiteX19" fmla="*/ 261141 w 607899"/>
              <a:gd name="connsiteY19" fmla="*/ 179887 h 535760"/>
              <a:gd name="connsiteX20" fmla="*/ 241875 w 607899"/>
              <a:gd name="connsiteY20" fmla="*/ 352631 h 535760"/>
              <a:gd name="connsiteX21" fmla="*/ 170189 w 607899"/>
              <a:gd name="connsiteY21" fmla="*/ 465428 h 535760"/>
              <a:gd name="connsiteX22" fmla="*/ 66144 w 607899"/>
              <a:gd name="connsiteY22" fmla="*/ 533032 h 535760"/>
              <a:gd name="connsiteX23" fmla="*/ 25414 w 607899"/>
              <a:gd name="connsiteY23" fmla="*/ 517859 h 535760"/>
              <a:gd name="connsiteX24" fmla="*/ 3015 w 607899"/>
              <a:gd name="connsiteY24" fmla="*/ 470657 h 535760"/>
              <a:gd name="connsiteX25" fmla="*/ 18493 w 607899"/>
              <a:gd name="connsiteY25" fmla="*/ 428872 h 535760"/>
              <a:gd name="connsiteX26" fmla="*/ 96632 w 607899"/>
              <a:gd name="connsiteY26" fmla="*/ 370513 h 535760"/>
              <a:gd name="connsiteX27" fmla="*/ 131143 w 607899"/>
              <a:gd name="connsiteY27" fmla="*/ 251459 h 535760"/>
              <a:gd name="connsiteX28" fmla="*/ 40424 w 607899"/>
              <a:gd name="connsiteY28" fmla="*/ 251459 h 535760"/>
              <a:gd name="connsiteX29" fmla="*/ 9281 w 607899"/>
              <a:gd name="connsiteY29" fmla="*/ 220365 h 535760"/>
              <a:gd name="connsiteX30" fmla="*/ 9281 w 607899"/>
              <a:gd name="connsiteY30" fmla="*/ 31094 h 535760"/>
              <a:gd name="connsiteX31" fmla="*/ 40424 w 607899"/>
              <a:gd name="connsiteY31" fmla="*/ 0 h 53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7899" h="535760">
                <a:moveTo>
                  <a:pt x="387182" y="0"/>
                </a:moveTo>
                <a:lnTo>
                  <a:pt x="576756" y="0"/>
                </a:lnTo>
                <a:cubicBezTo>
                  <a:pt x="593964" y="0"/>
                  <a:pt x="607899" y="13914"/>
                  <a:pt x="607899" y="31095"/>
                </a:cubicBezTo>
                <a:lnTo>
                  <a:pt x="607899" y="179895"/>
                </a:lnTo>
                <a:cubicBezTo>
                  <a:pt x="607899" y="252731"/>
                  <a:pt x="601493" y="310113"/>
                  <a:pt x="588633" y="352227"/>
                </a:cubicBezTo>
                <a:cubicBezTo>
                  <a:pt x="575820" y="394294"/>
                  <a:pt x="552065" y="432020"/>
                  <a:pt x="517368" y="465449"/>
                </a:cubicBezTo>
                <a:cubicBezTo>
                  <a:pt x="488937" y="492856"/>
                  <a:pt x="454099" y="515361"/>
                  <a:pt x="412808" y="533196"/>
                </a:cubicBezTo>
                <a:cubicBezTo>
                  <a:pt x="397377" y="539826"/>
                  <a:pt x="379467" y="533196"/>
                  <a:pt x="372219" y="517975"/>
                </a:cubicBezTo>
                <a:lnTo>
                  <a:pt x="349773" y="470679"/>
                </a:lnTo>
                <a:cubicBezTo>
                  <a:pt x="342291" y="454851"/>
                  <a:pt x="349212" y="435941"/>
                  <a:pt x="365251" y="428891"/>
                </a:cubicBezTo>
                <a:cubicBezTo>
                  <a:pt x="400089" y="413530"/>
                  <a:pt x="426182" y="394061"/>
                  <a:pt x="443390" y="370529"/>
                </a:cubicBezTo>
                <a:cubicBezTo>
                  <a:pt x="465181" y="340695"/>
                  <a:pt x="476732" y="301055"/>
                  <a:pt x="477901" y="251471"/>
                </a:cubicBezTo>
                <a:lnTo>
                  <a:pt x="387182" y="251471"/>
                </a:lnTo>
                <a:cubicBezTo>
                  <a:pt x="369974" y="251471"/>
                  <a:pt x="356039" y="237557"/>
                  <a:pt x="356039" y="220375"/>
                </a:cubicBezTo>
                <a:lnTo>
                  <a:pt x="356039" y="31095"/>
                </a:lnTo>
                <a:cubicBezTo>
                  <a:pt x="356039" y="13914"/>
                  <a:pt x="369974" y="0"/>
                  <a:pt x="387182" y="0"/>
                </a:cubicBezTo>
                <a:close/>
                <a:moveTo>
                  <a:pt x="40424" y="0"/>
                </a:moveTo>
                <a:lnTo>
                  <a:pt x="229998" y="0"/>
                </a:lnTo>
                <a:cubicBezTo>
                  <a:pt x="247206" y="0"/>
                  <a:pt x="261141" y="13913"/>
                  <a:pt x="261141" y="31094"/>
                </a:cubicBezTo>
                <a:lnTo>
                  <a:pt x="261141" y="179887"/>
                </a:lnTo>
                <a:cubicBezTo>
                  <a:pt x="261141" y="253280"/>
                  <a:pt x="254735" y="310846"/>
                  <a:pt x="241875" y="352631"/>
                </a:cubicBezTo>
                <a:cubicBezTo>
                  <a:pt x="229062" y="394417"/>
                  <a:pt x="205167" y="432000"/>
                  <a:pt x="170189" y="465428"/>
                </a:cubicBezTo>
                <a:cubicBezTo>
                  <a:pt x="141571" y="492741"/>
                  <a:pt x="106920" y="515291"/>
                  <a:pt x="66144" y="533032"/>
                </a:cubicBezTo>
                <a:cubicBezTo>
                  <a:pt x="50665" y="539755"/>
                  <a:pt x="32662" y="533032"/>
                  <a:pt x="25414" y="517859"/>
                </a:cubicBezTo>
                <a:lnTo>
                  <a:pt x="3015" y="470657"/>
                </a:lnTo>
                <a:cubicBezTo>
                  <a:pt x="-4467" y="454830"/>
                  <a:pt x="2454" y="435922"/>
                  <a:pt x="18493" y="428872"/>
                </a:cubicBezTo>
                <a:cubicBezTo>
                  <a:pt x="53331" y="413512"/>
                  <a:pt x="79424" y="394043"/>
                  <a:pt x="96632" y="370513"/>
                </a:cubicBezTo>
                <a:cubicBezTo>
                  <a:pt x="118423" y="340679"/>
                  <a:pt x="129974" y="301041"/>
                  <a:pt x="131143" y="251459"/>
                </a:cubicBezTo>
                <a:lnTo>
                  <a:pt x="40424" y="251459"/>
                </a:lnTo>
                <a:cubicBezTo>
                  <a:pt x="23216" y="251459"/>
                  <a:pt x="9281" y="237546"/>
                  <a:pt x="9281" y="220365"/>
                </a:cubicBezTo>
                <a:lnTo>
                  <a:pt x="9281" y="31094"/>
                </a:lnTo>
                <a:cubicBezTo>
                  <a:pt x="9281" y="13913"/>
                  <a:pt x="23216" y="0"/>
                  <a:pt x="4042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5" name="Freeform 7"/>
          <p:cNvSpPr>
            <a:spLocks noEditPoints="1"/>
          </p:cNvSpPr>
          <p:nvPr/>
        </p:nvSpPr>
        <p:spPr>
          <a:xfrm>
            <a:off x="2845416" y="3361874"/>
            <a:ext cx="774700" cy="677468"/>
          </a:xfrm>
          <a:custGeom>
            <a:avLst/>
            <a:gdLst>
              <a:gd name="connsiteX0" fmla="*/ 501508 w 606086"/>
              <a:gd name="connsiteY0" fmla="*/ 493394 h 530017"/>
              <a:gd name="connsiteX1" fmla="*/ 606086 w 606086"/>
              <a:gd name="connsiteY1" fmla="*/ 493394 h 530017"/>
              <a:gd name="connsiteX2" fmla="*/ 606086 w 606086"/>
              <a:gd name="connsiteY2" fmla="*/ 530017 h 530017"/>
              <a:gd name="connsiteX3" fmla="*/ 501508 w 606086"/>
              <a:gd name="connsiteY3" fmla="*/ 530017 h 530017"/>
              <a:gd name="connsiteX4" fmla="*/ 347981 w 606086"/>
              <a:gd name="connsiteY4" fmla="*/ 417155 h 530017"/>
              <a:gd name="connsiteX5" fmla="*/ 342723 w 606086"/>
              <a:gd name="connsiteY5" fmla="*/ 424673 h 530017"/>
              <a:gd name="connsiteX6" fmla="*/ 424098 w 606086"/>
              <a:gd name="connsiteY6" fmla="*/ 450210 h 530017"/>
              <a:gd name="connsiteX7" fmla="*/ 505592 w 606086"/>
              <a:gd name="connsiteY7" fmla="*/ 424673 h 530017"/>
              <a:gd name="connsiteX8" fmla="*/ 500335 w 606086"/>
              <a:gd name="connsiteY8" fmla="*/ 417155 h 530017"/>
              <a:gd name="connsiteX9" fmla="*/ 424098 w 606086"/>
              <a:gd name="connsiteY9" fmla="*/ 431594 h 530017"/>
              <a:gd name="connsiteX10" fmla="*/ 347981 w 606086"/>
              <a:gd name="connsiteY10" fmla="*/ 417155 h 530017"/>
              <a:gd name="connsiteX11" fmla="*/ 107681 w 606086"/>
              <a:gd name="connsiteY11" fmla="*/ 405818 h 530017"/>
              <a:gd name="connsiteX12" fmla="*/ 101826 w 606086"/>
              <a:gd name="connsiteY12" fmla="*/ 414171 h 530017"/>
              <a:gd name="connsiteX13" fmla="*/ 191804 w 606086"/>
              <a:gd name="connsiteY13" fmla="*/ 442454 h 530017"/>
              <a:gd name="connsiteX14" fmla="*/ 281782 w 606086"/>
              <a:gd name="connsiteY14" fmla="*/ 414171 h 530017"/>
              <a:gd name="connsiteX15" fmla="*/ 275927 w 606086"/>
              <a:gd name="connsiteY15" fmla="*/ 405818 h 530017"/>
              <a:gd name="connsiteX16" fmla="*/ 191804 w 606086"/>
              <a:gd name="connsiteY16" fmla="*/ 421809 h 530017"/>
              <a:gd name="connsiteX17" fmla="*/ 107681 w 606086"/>
              <a:gd name="connsiteY17" fmla="*/ 405818 h 530017"/>
              <a:gd name="connsiteX18" fmla="*/ 347981 w 606086"/>
              <a:gd name="connsiteY18" fmla="*/ 355220 h 530017"/>
              <a:gd name="connsiteX19" fmla="*/ 342723 w 606086"/>
              <a:gd name="connsiteY19" fmla="*/ 362738 h 530017"/>
              <a:gd name="connsiteX20" fmla="*/ 424098 w 606086"/>
              <a:gd name="connsiteY20" fmla="*/ 388395 h 530017"/>
              <a:gd name="connsiteX21" fmla="*/ 505592 w 606086"/>
              <a:gd name="connsiteY21" fmla="*/ 362738 h 530017"/>
              <a:gd name="connsiteX22" fmla="*/ 500335 w 606086"/>
              <a:gd name="connsiteY22" fmla="*/ 355220 h 530017"/>
              <a:gd name="connsiteX23" fmla="*/ 424098 w 606086"/>
              <a:gd name="connsiteY23" fmla="*/ 369779 h 530017"/>
              <a:gd name="connsiteX24" fmla="*/ 347981 w 606086"/>
              <a:gd name="connsiteY24" fmla="*/ 355220 h 530017"/>
              <a:gd name="connsiteX25" fmla="*/ 306278 w 606086"/>
              <a:gd name="connsiteY25" fmla="*/ 338752 h 530017"/>
              <a:gd name="connsiteX26" fmla="*/ 307114 w 606086"/>
              <a:gd name="connsiteY26" fmla="*/ 345793 h 530017"/>
              <a:gd name="connsiteX27" fmla="*/ 307114 w 606086"/>
              <a:gd name="connsiteY27" fmla="*/ 362500 h 530017"/>
              <a:gd name="connsiteX28" fmla="*/ 319661 w 606086"/>
              <a:gd name="connsiteY28" fmla="*/ 362977 h 530017"/>
              <a:gd name="connsiteX29" fmla="*/ 319661 w 606086"/>
              <a:gd name="connsiteY29" fmla="*/ 362738 h 530017"/>
              <a:gd name="connsiteX30" fmla="*/ 328623 w 606086"/>
              <a:gd name="connsiteY30" fmla="*/ 342213 h 530017"/>
              <a:gd name="connsiteX31" fmla="*/ 326114 w 606086"/>
              <a:gd name="connsiteY31" fmla="*/ 339349 h 530017"/>
              <a:gd name="connsiteX32" fmla="*/ 324680 w 606086"/>
              <a:gd name="connsiteY32" fmla="*/ 339349 h 530017"/>
              <a:gd name="connsiteX33" fmla="*/ 306278 w 606086"/>
              <a:gd name="connsiteY33" fmla="*/ 338752 h 530017"/>
              <a:gd name="connsiteX34" fmla="*/ 107681 w 606086"/>
              <a:gd name="connsiteY34" fmla="*/ 337439 h 530017"/>
              <a:gd name="connsiteX35" fmla="*/ 101826 w 606086"/>
              <a:gd name="connsiteY35" fmla="*/ 345793 h 530017"/>
              <a:gd name="connsiteX36" fmla="*/ 191804 w 606086"/>
              <a:gd name="connsiteY36" fmla="*/ 374075 h 530017"/>
              <a:gd name="connsiteX37" fmla="*/ 281782 w 606086"/>
              <a:gd name="connsiteY37" fmla="*/ 345793 h 530017"/>
              <a:gd name="connsiteX38" fmla="*/ 275927 w 606086"/>
              <a:gd name="connsiteY38" fmla="*/ 337439 h 530017"/>
              <a:gd name="connsiteX39" fmla="*/ 191804 w 606086"/>
              <a:gd name="connsiteY39" fmla="*/ 353550 h 530017"/>
              <a:gd name="connsiteX40" fmla="*/ 107681 w 606086"/>
              <a:gd name="connsiteY40" fmla="*/ 337439 h 530017"/>
              <a:gd name="connsiteX41" fmla="*/ 347981 w 606086"/>
              <a:gd name="connsiteY41" fmla="*/ 293405 h 530017"/>
              <a:gd name="connsiteX42" fmla="*/ 342723 w 606086"/>
              <a:gd name="connsiteY42" fmla="*/ 300923 h 530017"/>
              <a:gd name="connsiteX43" fmla="*/ 424098 w 606086"/>
              <a:gd name="connsiteY43" fmla="*/ 326580 h 530017"/>
              <a:gd name="connsiteX44" fmla="*/ 505592 w 606086"/>
              <a:gd name="connsiteY44" fmla="*/ 300923 h 530017"/>
              <a:gd name="connsiteX45" fmla="*/ 500335 w 606086"/>
              <a:gd name="connsiteY45" fmla="*/ 293405 h 530017"/>
              <a:gd name="connsiteX46" fmla="*/ 424098 w 606086"/>
              <a:gd name="connsiteY46" fmla="*/ 307845 h 530017"/>
              <a:gd name="connsiteX47" fmla="*/ 347981 w 606086"/>
              <a:gd name="connsiteY47" fmla="*/ 293405 h 530017"/>
              <a:gd name="connsiteX48" fmla="*/ 107681 w 606086"/>
              <a:gd name="connsiteY48" fmla="*/ 269180 h 530017"/>
              <a:gd name="connsiteX49" fmla="*/ 101826 w 606086"/>
              <a:gd name="connsiteY49" fmla="*/ 277414 h 530017"/>
              <a:gd name="connsiteX50" fmla="*/ 191804 w 606086"/>
              <a:gd name="connsiteY50" fmla="*/ 305816 h 530017"/>
              <a:gd name="connsiteX51" fmla="*/ 281782 w 606086"/>
              <a:gd name="connsiteY51" fmla="*/ 277414 h 530017"/>
              <a:gd name="connsiteX52" fmla="*/ 275927 w 606086"/>
              <a:gd name="connsiteY52" fmla="*/ 269180 h 530017"/>
              <a:gd name="connsiteX53" fmla="*/ 191804 w 606086"/>
              <a:gd name="connsiteY53" fmla="*/ 285171 h 530017"/>
              <a:gd name="connsiteX54" fmla="*/ 107681 w 606086"/>
              <a:gd name="connsiteY54" fmla="*/ 269180 h 530017"/>
              <a:gd name="connsiteX55" fmla="*/ 301259 w 606086"/>
              <a:gd name="connsiteY55" fmla="*/ 259634 h 530017"/>
              <a:gd name="connsiteX56" fmla="*/ 307114 w 606086"/>
              <a:gd name="connsiteY56" fmla="*/ 277414 h 530017"/>
              <a:gd name="connsiteX57" fmla="*/ 307114 w 606086"/>
              <a:gd name="connsiteY57" fmla="*/ 283739 h 530017"/>
              <a:gd name="connsiteX58" fmla="*/ 324680 w 606086"/>
              <a:gd name="connsiteY58" fmla="*/ 284336 h 530017"/>
              <a:gd name="connsiteX59" fmla="*/ 325277 w 606086"/>
              <a:gd name="connsiteY59" fmla="*/ 284336 h 530017"/>
              <a:gd name="connsiteX60" fmla="*/ 328623 w 606086"/>
              <a:gd name="connsiteY60" fmla="*/ 280278 h 530017"/>
              <a:gd name="connsiteX61" fmla="*/ 319781 w 606086"/>
              <a:gd name="connsiteY61" fmla="*/ 264646 h 530017"/>
              <a:gd name="connsiteX62" fmla="*/ 319781 w 606086"/>
              <a:gd name="connsiteY62" fmla="*/ 264049 h 530017"/>
              <a:gd name="connsiteX63" fmla="*/ 319781 w 606086"/>
              <a:gd name="connsiteY63" fmla="*/ 260588 h 530017"/>
              <a:gd name="connsiteX64" fmla="*/ 301259 w 606086"/>
              <a:gd name="connsiteY64" fmla="*/ 259634 h 530017"/>
              <a:gd name="connsiteX65" fmla="*/ 424098 w 606086"/>
              <a:gd name="connsiteY65" fmla="*/ 213451 h 530017"/>
              <a:gd name="connsiteX66" fmla="*/ 342723 w 606086"/>
              <a:gd name="connsiteY66" fmla="*/ 238989 h 530017"/>
              <a:gd name="connsiteX67" fmla="*/ 424098 w 606086"/>
              <a:gd name="connsiteY67" fmla="*/ 264646 h 530017"/>
              <a:gd name="connsiteX68" fmla="*/ 505592 w 606086"/>
              <a:gd name="connsiteY68" fmla="*/ 238989 h 530017"/>
              <a:gd name="connsiteX69" fmla="*/ 424098 w 606086"/>
              <a:gd name="connsiteY69" fmla="*/ 213451 h 530017"/>
              <a:gd name="connsiteX70" fmla="*/ 191804 w 606086"/>
              <a:gd name="connsiteY70" fmla="*/ 180754 h 530017"/>
              <a:gd name="connsiteX71" fmla="*/ 101826 w 606086"/>
              <a:gd name="connsiteY71" fmla="*/ 209155 h 530017"/>
              <a:gd name="connsiteX72" fmla="*/ 191804 w 606086"/>
              <a:gd name="connsiteY72" fmla="*/ 237437 h 530017"/>
              <a:gd name="connsiteX73" fmla="*/ 281782 w 606086"/>
              <a:gd name="connsiteY73" fmla="*/ 209155 h 530017"/>
              <a:gd name="connsiteX74" fmla="*/ 191804 w 606086"/>
              <a:gd name="connsiteY74" fmla="*/ 180754 h 530017"/>
              <a:gd name="connsiteX75" fmla="*/ 421708 w 606086"/>
              <a:gd name="connsiteY75" fmla="*/ 163331 h 530017"/>
              <a:gd name="connsiteX76" fmla="*/ 324680 w 606086"/>
              <a:gd name="connsiteY76" fmla="*/ 181828 h 530017"/>
              <a:gd name="connsiteX77" fmla="*/ 289668 w 606086"/>
              <a:gd name="connsiteY77" fmla="*/ 179680 h 530017"/>
              <a:gd name="connsiteX78" fmla="*/ 306876 w 606086"/>
              <a:gd name="connsiteY78" fmla="*/ 204978 h 530017"/>
              <a:gd name="connsiteX79" fmla="*/ 324680 w 606086"/>
              <a:gd name="connsiteY79" fmla="*/ 205575 h 530017"/>
              <a:gd name="connsiteX80" fmla="*/ 428400 w 606086"/>
              <a:gd name="connsiteY80" fmla="*/ 172997 h 530017"/>
              <a:gd name="connsiteX81" fmla="*/ 421708 w 606086"/>
              <a:gd name="connsiteY81" fmla="*/ 163331 h 530017"/>
              <a:gd name="connsiteX82" fmla="*/ 0 w 606086"/>
              <a:gd name="connsiteY82" fmla="*/ 115939 h 530017"/>
              <a:gd name="connsiteX83" fmla="*/ 105989 w 606086"/>
              <a:gd name="connsiteY83" fmla="*/ 115939 h 530017"/>
              <a:gd name="connsiteX84" fmla="*/ 105989 w 606086"/>
              <a:gd name="connsiteY84" fmla="*/ 153903 h 530017"/>
              <a:gd name="connsiteX85" fmla="*/ 0 w 606086"/>
              <a:gd name="connsiteY85" fmla="*/ 153903 h 530017"/>
              <a:gd name="connsiteX86" fmla="*/ 324680 w 606086"/>
              <a:gd name="connsiteY86" fmla="*/ 61539 h 530017"/>
              <a:gd name="connsiteX87" fmla="*/ 221080 w 606086"/>
              <a:gd name="connsiteY87" fmla="*/ 94236 h 530017"/>
              <a:gd name="connsiteX88" fmla="*/ 324680 w 606086"/>
              <a:gd name="connsiteY88" fmla="*/ 126815 h 530017"/>
              <a:gd name="connsiteX89" fmla="*/ 428400 w 606086"/>
              <a:gd name="connsiteY89" fmla="*/ 94236 h 530017"/>
              <a:gd name="connsiteX90" fmla="*/ 324680 w 606086"/>
              <a:gd name="connsiteY90" fmla="*/ 61539 h 530017"/>
              <a:gd name="connsiteX91" fmla="*/ 400558 w 606086"/>
              <a:gd name="connsiteY91" fmla="*/ 15595 h 530017"/>
              <a:gd name="connsiteX92" fmla="*/ 434136 w 606086"/>
              <a:gd name="connsiteY92" fmla="*/ 15595 h 530017"/>
              <a:gd name="connsiteX93" fmla="*/ 434136 w 606086"/>
              <a:gd name="connsiteY93" fmla="*/ 22397 h 530017"/>
              <a:gd name="connsiteX94" fmla="*/ 404023 w 606086"/>
              <a:gd name="connsiteY94" fmla="*/ 22397 h 530017"/>
              <a:gd name="connsiteX95" fmla="*/ 390760 w 606086"/>
              <a:gd name="connsiteY95" fmla="*/ 40178 h 530017"/>
              <a:gd name="connsiteX96" fmla="*/ 457676 w 606086"/>
              <a:gd name="connsiteY96" fmla="*/ 94236 h 530017"/>
              <a:gd name="connsiteX97" fmla="*/ 457676 w 606086"/>
              <a:gd name="connsiteY97" fmla="*/ 126695 h 530017"/>
              <a:gd name="connsiteX98" fmla="*/ 446324 w 606086"/>
              <a:gd name="connsiteY98" fmla="*/ 146743 h 530017"/>
              <a:gd name="connsiteX99" fmla="*/ 457676 w 606086"/>
              <a:gd name="connsiteY99" fmla="*/ 172997 h 530017"/>
              <a:gd name="connsiteX100" fmla="*/ 457676 w 606086"/>
              <a:gd name="connsiteY100" fmla="*/ 192926 h 530017"/>
              <a:gd name="connsiteX101" fmla="*/ 528535 w 606086"/>
              <a:gd name="connsiteY101" fmla="*/ 238989 h 530017"/>
              <a:gd name="connsiteX102" fmla="*/ 528535 w 606086"/>
              <a:gd name="connsiteY102" fmla="*/ 264646 h 530017"/>
              <a:gd name="connsiteX103" fmla="*/ 519693 w 606086"/>
              <a:gd name="connsiteY103" fmla="*/ 280398 h 530017"/>
              <a:gd name="connsiteX104" fmla="*/ 528535 w 606086"/>
              <a:gd name="connsiteY104" fmla="*/ 300923 h 530017"/>
              <a:gd name="connsiteX105" fmla="*/ 528535 w 606086"/>
              <a:gd name="connsiteY105" fmla="*/ 326461 h 530017"/>
              <a:gd name="connsiteX106" fmla="*/ 519693 w 606086"/>
              <a:gd name="connsiteY106" fmla="*/ 342213 h 530017"/>
              <a:gd name="connsiteX107" fmla="*/ 528535 w 606086"/>
              <a:gd name="connsiteY107" fmla="*/ 362738 h 530017"/>
              <a:gd name="connsiteX108" fmla="*/ 528535 w 606086"/>
              <a:gd name="connsiteY108" fmla="*/ 388395 h 530017"/>
              <a:gd name="connsiteX109" fmla="*/ 519693 w 606086"/>
              <a:gd name="connsiteY109" fmla="*/ 404028 h 530017"/>
              <a:gd name="connsiteX110" fmla="*/ 528535 w 606086"/>
              <a:gd name="connsiteY110" fmla="*/ 424673 h 530017"/>
              <a:gd name="connsiteX111" fmla="*/ 528535 w 606086"/>
              <a:gd name="connsiteY111" fmla="*/ 450210 h 530017"/>
              <a:gd name="connsiteX112" fmla="*/ 451462 w 606086"/>
              <a:gd name="connsiteY112" fmla="*/ 491858 h 530017"/>
              <a:gd name="connsiteX113" fmla="*/ 463650 w 606086"/>
              <a:gd name="connsiteY113" fmla="*/ 508326 h 530017"/>
              <a:gd name="connsiteX114" fmla="*/ 493882 w 606086"/>
              <a:gd name="connsiteY114" fmla="*/ 508326 h 530017"/>
              <a:gd name="connsiteX115" fmla="*/ 493882 w 606086"/>
              <a:gd name="connsiteY115" fmla="*/ 515128 h 530017"/>
              <a:gd name="connsiteX116" fmla="*/ 460185 w 606086"/>
              <a:gd name="connsiteY116" fmla="*/ 515128 h 530017"/>
              <a:gd name="connsiteX117" fmla="*/ 443575 w 606086"/>
              <a:gd name="connsiteY117" fmla="*/ 492693 h 530017"/>
              <a:gd name="connsiteX118" fmla="*/ 424098 w 606086"/>
              <a:gd name="connsiteY118" fmla="*/ 493529 h 530017"/>
              <a:gd name="connsiteX119" fmla="*/ 319781 w 606086"/>
              <a:gd name="connsiteY119" fmla="*/ 450210 h 530017"/>
              <a:gd name="connsiteX120" fmla="*/ 319781 w 606086"/>
              <a:gd name="connsiteY120" fmla="*/ 449614 h 530017"/>
              <a:gd name="connsiteX121" fmla="*/ 319781 w 606086"/>
              <a:gd name="connsiteY121" fmla="*/ 424673 h 530017"/>
              <a:gd name="connsiteX122" fmla="*/ 320617 w 606086"/>
              <a:gd name="connsiteY122" fmla="*/ 418109 h 530017"/>
              <a:gd name="connsiteX123" fmla="*/ 307114 w 606086"/>
              <a:gd name="connsiteY123" fmla="*/ 417513 h 530017"/>
              <a:gd name="connsiteX124" fmla="*/ 307114 w 606086"/>
              <a:gd name="connsiteY124" fmla="*/ 442334 h 530017"/>
              <a:gd name="connsiteX125" fmla="*/ 191804 w 606086"/>
              <a:gd name="connsiteY125" fmla="*/ 490187 h 530017"/>
              <a:gd name="connsiteX126" fmla="*/ 76493 w 606086"/>
              <a:gd name="connsiteY126" fmla="*/ 442334 h 530017"/>
              <a:gd name="connsiteX127" fmla="*/ 76493 w 606086"/>
              <a:gd name="connsiteY127" fmla="*/ 441857 h 530017"/>
              <a:gd name="connsiteX128" fmla="*/ 76493 w 606086"/>
              <a:gd name="connsiteY128" fmla="*/ 414171 h 530017"/>
              <a:gd name="connsiteX129" fmla="*/ 86291 w 606086"/>
              <a:gd name="connsiteY129" fmla="*/ 391379 h 530017"/>
              <a:gd name="connsiteX130" fmla="*/ 76493 w 606086"/>
              <a:gd name="connsiteY130" fmla="*/ 374075 h 530017"/>
              <a:gd name="connsiteX131" fmla="*/ 76493 w 606086"/>
              <a:gd name="connsiteY131" fmla="*/ 373478 h 530017"/>
              <a:gd name="connsiteX132" fmla="*/ 76493 w 606086"/>
              <a:gd name="connsiteY132" fmla="*/ 345793 h 530017"/>
              <a:gd name="connsiteX133" fmla="*/ 86291 w 606086"/>
              <a:gd name="connsiteY133" fmla="*/ 323000 h 530017"/>
              <a:gd name="connsiteX134" fmla="*/ 76493 w 606086"/>
              <a:gd name="connsiteY134" fmla="*/ 305697 h 530017"/>
              <a:gd name="connsiteX135" fmla="*/ 76493 w 606086"/>
              <a:gd name="connsiteY135" fmla="*/ 305100 h 530017"/>
              <a:gd name="connsiteX136" fmla="*/ 76493 w 606086"/>
              <a:gd name="connsiteY136" fmla="*/ 277414 h 530017"/>
              <a:gd name="connsiteX137" fmla="*/ 86291 w 606086"/>
              <a:gd name="connsiteY137" fmla="*/ 254741 h 530017"/>
              <a:gd name="connsiteX138" fmla="*/ 76493 w 606086"/>
              <a:gd name="connsiteY138" fmla="*/ 237318 h 530017"/>
              <a:gd name="connsiteX139" fmla="*/ 76493 w 606086"/>
              <a:gd name="connsiteY139" fmla="*/ 236841 h 530017"/>
              <a:gd name="connsiteX140" fmla="*/ 76493 w 606086"/>
              <a:gd name="connsiteY140" fmla="*/ 209155 h 530017"/>
              <a:gd name="connsiteX141" fmla="*/ 158585 w 606086"/>
              <a:gd name="connsiteY141" fmla="*/ 157603 h 530017"/>
              <a:gd name="connsiteX142" fmla="*/ 144246 w 606086"/>
              <a:gd name="connsiteY142" fmla="*/ 138390 h 530017"/>
              <a:gd name="connsiteX143" fmla="*/ 114133 w 606086"/>
              <a:gd name="connsiteY143" fmla="*/ 138390 h 530017"/>
              <a:gd name="connsiteX144" fmla="*/ 114133 w 606086"/>
              <a:gd name="connsiteY144" fmla="*/ 131588 h 530017"/>
              <a:gd name="connsiteX145" fmla="*/ 147711 w 606086"/>
              <a:gd name="connsiteY145" fmla="*/ 131588 h 530017"/>
              <a:gd name="connsiteX146" fmla="*/ 166352 w 606086"/>
              <a:gd name="connsiteY146" fmla="*/ 156767 h 530017"/>
              <a:gd name="connsiteX147" fmla="*/ 191804 w 606086"/>
              <a:gd name="connsiteY147" fmla="*/ 155455 h 530017"/>
              <a:gd name="connsiteX148" fmla="*/ 196583 w 606086"/>
              <a:gd name="connsiteY148" fmla="*/ 155455 h 530017"/>
              <a:gd name="connsiteX149" fmla="*/ 203156 w 606086"/>
              <a:gd name="connsiteY149" fmla="*/ 146743 h 530017"/>
              <a:gd name="connsiteX150" fmla="*/ 191923 w 606086"/>
              <a:gd name="connsiteY150" fmla="*/ 126695 h 530017"/>
              <a:gd name="connsiteX151" fmla="*/ 191804 w 606086"/>
              <a:gd name="connsiteY151" fmla="*/ 126099 h 530017"/>
              <a:gd name="connsiteX152" fmla="*/ 191804 w 606086"/>
              <a:gd name="connsiteY152" fmla="*/ 94236 h 530017"/>
              <a:gd name="connsiteX153" fmla="*/ 324680 w 606086"/>
              <a:gd name="connsiteY153" fmla="*/ 32302 h 530017"/>
              <a:gd name="connsiteX154" fmla="*/ 383590 w 606086"/>
              <a:gd name="connsiteY154" fmla="*/ 38507 h 530017"/>
              <a:gd name="connsiteX155" fmla="*/ 439763 w 606086"/>
              <a:gd name="connsiteY155" fmla="*/ 0 h 530017"/>
              <a:gd name="connsiteX156" fmla="*/ 545611 w 606086"/>
              <a:gd name="connsiteY156" fmla="*/ 0 h 530017"/>
              <a:gd name="connsiteX157" fmla="*/ 545611 w 606086"/>
              <a:gd name="connsiteY157" fmla="*/ 37894 h 530017"/>
              <a:gd name="connsiteX158" fmla="*/ 439763 w 606086"/>
              <a:gd name="connsiteY158" fmla="*/ 37894 h 53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606086" h="530017">
                <a:moveTo>
                  <a:pt x="501508" y="493394"/>
                </a:moveTo>
                <a:lnTo>
                  <a:pt x="606086" y="493394"/>
                </a:lnTo>
                <a:lnTo>
                  <a:pt x="606086" y="530017"/>
                </a:lnTo>
                <a:lnTo>
                  <a:pt x="501508" y="530017"/>
                </a:lnTo>
                <a:close/>
                <a:moveTo>
                  <a:pt x="347981" y="417155"/>
                </a:moveTo>
                <a:cubicBezTo>
                  <a:pt x="344516" y="419780"/>
                  <a:pt x="342723" y="422405"/>
                  <a:pt x="342723" y="424673"/>
                </a:cubicBezTo>
                <a:cubicBezTo>
                  <a:pt x="342723" y="433623"/>
                  <a:pt x="373672" y="450210"/>
                  <a:pt x="424098" y="450210"/>
                </a:cubicBezTo>
                <a:cubicBezTo>
                  <a:pt x="474644" y="450210"/>
                  <a:pt x="505592" y="433623"/>
                  <a:pt x="505592" y="424673"/>
                </a:cubicBezTo>
                <a:cubicBezTo>
                  <a:pt x="505592" y="422405"/>
                  <a:pt x="503680" y="419780"/>
                  <a:pt x="500335" y="417155"/>
                </a:cubicBezTo>
                <a:cubicBezTo>
                  <a:pt x="479901" y="426701"/>
                  <a:pt x="451343" y="431594"/>
                  <a:pt x="424098" y="431594"/>
                </a:cubicBezTo>
                <a:cubicBezTo>
                  <a:pt x="396854" y="431594"/>
                  <a:pt x="368414" y="426701"/>
                  <a:pt x="347981" y="417155"/>
                </a:cubicBezTo>
                <a:close/>
                <a:moveTo>
                  <a:pt x="107681" y="405818"/>
                </a:moveTo>
                <a:cubicBezTo>
                  <a:pt x="103857" y="408801"/>
                  <a:pt x="101826" y="411785"/>
                  <a:pt x="101826" y="414171"/>
                </a:cubicBezTo>
                <a:cubicBezTo>
                  <a:pt x="101826" y="424076"/>
                  <a:pt x="136001" y="442454"/>
                  <a:pt x="191804" y="442454"/>
                </a:cubicBezTo>
                <a:cubicBezTo>
                  <a:pt x="247607" y="442454"/>
                  <a:pt x="281782" y="424076"/>
                  <a:pt x="281782" y="414171"/>
                </a:cubicBezTo>
                <a:cubicBezTo>
                  <a:pt x="281782" y="411785"/>
                  <a:pt x="279751" y="408801"/>
                  <a:pt x="275927" y="405818"/>
                </a:cubicBezTo>
                <a:cubicBezTo>
                  <a:pt x="253343" y="416439"/>
                  <a:pt x="221916" y="421809"/>
                  <a:pt x="191804" y="421809"/>
                </a:cubicBezTo>
                <a:cubicBezTo>
                  <a:pt x="161692" y="421809"/>
                  <a:pt x="130265" y="416439"/>
                  <a:pt x="107681" y="405818"/>
                </a:cubicBezTo>
                <a:close/>
                <a:moveTo>
                  <a:pt x="347981" y="355220"/>
                </a:moveTo>
                <a:cubicBezTo>
                  <a:pt x="344516" y="357965"/>
                  <a:pt x="342723" y="360590"/>
                  <a:pt x="342723" y="362738"/>
                </a:cubicBezTo>
                <a:cubicBezTo>
                  <a:pt x="342723" y="371808"/>
                  <a:pt x="373672" y="388395"/>
                  <a:pt x="424098" y="388395"/>
                </a:cubicBezTo>
                <a:cubicBezTo>
                  <a:pt x="474644" y="388395"/>
                  <a:pt x="505592" y="371808"/>
                  <a:pt x="505592" y="362738"/>
                </a:cubicBezTo>
                <a:cubicBezTo>
                  <a:pt x="505592" y="360590"/>
                  <a:pt x="503680" y="357965"/>
                  <a:pt x="500335" y="355220"/>
                </a:cubicBezTo>
                <a:cubicBezTo>
                  <a:pt x="479901" y="364886"/>
                  <a:pt x="451343" y="369779"/>
                  <a:pt x="424098" y="369779"/>
                </a:cubicBezTo>
                <a:cubicBezTo>
                  <a:pt x="396854" y="369779"/>
                  <a:pt x="368414" y="364886"/>
                  <a:pt x="347981" y="355220"/>
                </a:cubicBezTo>
                <a:close/>
                <a:moveTo>
                  <a:pt x="306278" y="338752"/>
                </a:moveTo>
                <a:cubicBezTo>
                  <a:pt x="306876" y="341019"/>
                  <a:pt x="307114" y="343406"/>
                  <a:pt x="307114" y="345793"/>
                </a:cubicBezTo>
                <a:lnTo>
                  <a:pt x="307114" y="362500"/>
                </a:lnTo>
                <a:cubicBezTo>
                  <a:pt x="311177" y="362738"/>
                  <a:pt x="315360" y="362977"/>
                  <a:pt x="319661" y="362977"/>
                </a:cubicBezTo>
                <a:lnTo>
                  <a:pt x="319661" y="362738"/>
                </a:lnTo>
                <a:cubicBezTo>
                  <a:pt x="319661" y="354982"/>
                  <a:pt x="323007" y="348180"/>
                  <a:pt x="328623" y="342213"/>
                </a:cubicBezTo>
                <a:cubicBezTo>
                  <a:pt x="327787" y="341258"/>
                  <a:pt x="326950" y="340303"/>
                  <a:pt x="326114" y="339349"/>
                </a:cubicBezTo>
                <a:cubicBezTo>
                  <a:pt x="325636" y="339349"/>
                  <a:pt x="325158" y="339349"/>
                  <a:pt x="324680" y="339349"/>
                </a:cubicBezTo>
                <a:cubicBezTo>
                  <a:pt x="318586" y="339349"/>
                  <a:pt x="312372" y="339110"/>
                  <a:pt x="306278" y="338752"/>
                </a:cubicBezTo>
                <a:close/>
                <a:moveTo>
                  <a:pt x="107681" y="337439"/>
                </a:moveTo>
                <a:cubicBezTo>
                  <a:pt x="103857" y="340542"/>
                  <a:pt x="101826" y="343406"/>
                  <a:pt x="101826" y="345793"/>
                </a:cubicBezTo>
                <a:cubicBezTo>
                  <a:pt x="101826" y="355817"/>
                  <a:pt x="136001" y="374075"/>
                  <a:pt x="191804" y="374075"/>
                </a:cubicBezTo>
                <a:cubicBezTo>
                  <a:pt x="247607" y="374075"/>
                  <a:pt x="281782" y="355817"/>
                  <a:pt x="281782" y="345793"/>
                </a:cubicBezTo>
                <a:cubicBezTo>
                  <a:pt x="281782" y="343406"/>
                  <a:pt x="279751" y="340542"/>
                  <a:pt x="275927" y="337439"/>
                </a:cubicBezTo>
                <a:cubicBezTo>
                  <a:pt x="253343" y="348060"/>
                  <a:pt x="221916" y="353550"/>
                  <a:pt x="191804" y="353550"/>
                </a:cubicBezTo>
                <a:cubicBezTo>
                  <a:pt x="161692" y="353550"/>
                  <a:pt x="130265" y="348060"/>
                  <a:pt x="107681" y="337439"/>
                </a:cubicBezTo>
                <a:close/>
                <a:moveTo>
                  <a:pt x="347981" y="293405"/>
                </a:moveTo>
                <a:cubicBezTo>
                  <a:pt x="344516" y="296150"/>
                  <a:pt x="342723" y="298775"/>
                  <a:pt x="342723" y="300923"/>
                </a:cubicBezTo>
                <a:cubicBezTo>
                  <a:pt x="342723" y="309993"/>
                  <a:pt x="373672" y="326580"/>
                  <a:pt x="424098" y="326580"/>
                </a:cubicBezTo>
                <a:cubicBezTo>
                  <a:pt x="474644" y="326580"/>
                  <a:pt x="505592" y="309993"/>
                  <a:pt x="505592" y="300923"/>
                </a:cubicBezTo>
                <a:cubicBezTo>
                  <a:pt x="505592" y="298775"/>
                  <a:pt x="503680" y="296150"/>
                  <a:pt x="500335" y="293405"/>
                </a:cubicBezTo>
                <a:cubicBezTo>
                  <a:pt x="479901" y="302952"/>
                  <a:pt x="451343" y="307845"/>
                  <a:pt x="424098" y="307845"/>
                </a:cubicBezTo>
                <a:cubicBezTo>
                  <a:pt x="396854" y="307845"/>
                  <a:pt x="368414" y="302952"/>
                  <a:pt x="347981" y="293405"/>
                </a:cubicBezTo>
                <a:close/>
                <a:moveTo>
                  <a:pt x="107681" y="269180"/>
                </a:moveTo>
                <a:cubicBezTo>
                  <a:pt x="103857" y="272164"/>
                  <a:pt x="101826" y="275028"/>
                  <a:pt x="101826" y="277414"/>
                </a:cubicBezTo>
                <a:cubicBezTo>
                  <a:pt x="101826" y="287438"/>
                  <a:pt x="136001" y="305816"/>
                  <a:pt x="191804" y="305816"/>
                </a:cubicBezTo>
                <a:cubicBezTo>
                  <a:pt x="247607" y="305816"/>
                  <a:pt x="281782" y="287438"/>
                  <a:pt x="281782" y="277414"/>
                </a:cubicBezTo>
                <a:cubicBezTo>
                  <a:pt x="281782" y="275028"/>
                  <a:pt x="279751" y="272164"/>
                  <a:pt x="275927" y="269180"/>
                </a:cubicBezTo>
                <a:cubicBezTo>
                  <a:pt x="253343" y="279801"/>
                  <a:pt x="221916" y="285171"/>
                  <a:pt x="191804" y="285171"/>
                </a:cubicBezTo>
                <a:cubicBezTo>
                  <a:pt x="161692" y="285171"/>
                  <a:pt x="130265" y="279682"/>
                  <a:pt x="107681" y="269180"/>
                </a:cubicBezTo>
                <a:close/>
                <a:moveTo>
                  <a:pt x="301259" y="259634"/>
                </a:moveTo>
                <a:cubicBezTo>
                  <a:pt x="305083" y="265004"/>
                  <a:pt x="307114" y="270970"/>
                  <a:pt x="307114" y="277414"/>
                </a:cubicBezTo>
                <a:lnTo>
                  <a:pt x="307114" y="283739"/>
                </a:lnTo>
                <a:cubicBezTo>
                  <a:pt x="312731" y="284097"/>
                  <a:pt x="318586" y="284336"/>
                  <a:pt x="324680" y="284336"/>
                </a:cubicBezTo>
                <a:cubicBezTo>
                  <a:pt x="324919" y="284336"/>
                  <a:pt x="325158" y="284336"/>
                  <a:pt x="325277" y="284336"/>
                </a:cubicBezTo>
                <a:cubicBezTo>
                  <a:pt x="326353" y="282904"/>
                  <a:pt x="327428" y="281591"/>
                  <a:pt x="328623" y="280278"/>
                </a:cubicBezTo>
                <a:cubicBezTo>
                  <a:pt x="324082" y="275624"/>
                  <a:pt x="320976" y="270374"/>
                  <a:pt x="319781" y="264646"/>
                </a:cubicBezTo>
                <a:lnTo>
                  <a:pt x="319781" y="264049"/>
                </a:lnTo>
                <a:lnTo>
                  <a:pt x="319781" y="260588"/>
                </a:lnTo>
                <a:cubicBezTo>
                  <a:pt x="313567" y="260469"/>
                  <a:pt x="307473" y="260111"/>
                  <a:pt x="301259" y="259634"/>
                </a:cubicBezTo>
                <a:close/>
                <a:moveTo>
                  <a:pt x="424098" y="213451"/>
                </a:moveTo>
                <a:cubicBezTo>
                  <a:pt x="373672" y="213451"/>
                  <a:pt x="342723" y="230039"/>
                  <a:pt x="342723" y="238989"/>
                </a:cubicBezTo>
                <a:cubicBezTo>
                  <a:pt x="342723" y="248058"/>
                  <a:pt x="373672" y="264646"/>
                  <a:pt x="424098" y="264646"/>
                </a:cubicBezTo>
                <a:cubicBezTo>
                  <a:pt x="474644" y="264646"/>
                  <a:pt x="505592" y="248058"/>
                  <a:pt x="505592" y="238989"/>
                </a:cubicBezTo>
                <a:cubicBezTo>
                  <a:pt x="505592" y="230039"/>
                  <a:pt x="474644" y="213451"/>
                  <a:pt x="424098" y="213451"/>
                </a:cubicBezTo>
                <a:close/>
                <a:moveTo>
                  <a:pt x="191804" y="180754"/>
                </a:moveTo>
                <a:cubicBezTo>
                  <a:pt x="136001" y="180754"/>
                  <a:pt x="101826" y="199131"/>
                  <a:pt x="101826" y="209155"/>
                </a:cubicBezTo>
                <a:cubicBezTo>
                  <a:pt x="101826" y="219060"/>
                  <a:pt x="136001" y="237437"/>
                  <a:pt x="191804" y="237437"/>
                </a:cubicBezTo>
                <a:cubicBezTo>
                  <a:pt x="247607" y="237437"/>
                  <a:pt x="281782" y="219060"/>
                  <a:pt x="281782" y="209155"/>
                </a:cubicBezTo>
                <a:cubicBezTo>
                  <a:pt x="281782" y="199131"/>
                  <a:pt x="247607" y="180754"/>
                  <a:pt x="191804" y="180754"/>
                </a:cubicBezTo>
                <a:close/>
                <a:moveTo>
                  <a:pt x="421708" y="163331"/>
                </a:moveTo>
                <a:cubicBezTo>
                  <a:pt x="395659" y="175622"/>
                  <a:pt x="359452" y="181828"/>
                  <a:pt x="324680" y="181828"/>
                </a:cubicBezTo>
                <a:cubicBezTo>
                  <a:pt x="313089" y="181828"/>
                  <a:pt x="301259" y="181112"/>
                  <a:pt x="289668" y="179680"/>
                </a:cubicBezTo>
                <a:cubicBezTo>
                  <a:pt x="299228" y="186720"/>
                  <a:pt x="305442" y="195193"/>
                  <a:pt x="306876" y="204978"/>
                </a:cubicBezTo>
                <a:cubicBezTo>
                  <a:pt x="312611" y="205336"/>
                  <a:pt x="318466" y="205575"/>
                  <a:pt x="324680" y="205575"/>
                </a:cubicBezTo>
                <a:cubicBezTo>
                  <a:pt x="388967" y="205575"/>
                  <a:pt x="428400" y="184453"/>
                  <a:pt x="428400" y="172997"/>
                </a:cubicBezTo>
                <a:cubicBezTo>
                  <a:pt x="428400" y="170133"/>
                  <a:pt x="426010" y="166792"/>
                  <a:pt x="421708" y="163331"/>
                </a:cubicBezTo>
                <a:close/>
                <a:moveTo>
                  <a:pt x="0" y="115939"/>
                </a:moveTo>
                <a:lnTo>
                  <a:pt x="105989" y="115939"/>
                </a:lnTo>
                <a:lnTo>
                  <a:pt x="105989" y="153903"/>
                </a:lnTo>
                <a:lnTo>
                  <a:pt x="0" y="153903"/>
                </a:lnTo>
                <a:close/>
                <a:moveTo>
                  <a:pt x="324680" y="61539"/>
                </a:moveTo>
                <a:cubicBezTo>
                  <a:pt x="260393" y="61539"/>
                  <a:pt x="221080" y="82661"/>
                  <a:pt x="221080" y="94236"/>
                </a:cubicBezTo>
                <a:cubicBezTo>
                  <a:pt x="221080" y="105692"/>
                  <a:pt x="260393" y="126815"/>
                  <a:pt x="324680" y="126815"/>
                </a:cubicBezTo>
                <a:cubicBezTo>
                  <a:pt x="388967" y="126815"/>
                  <a:pt x="428400" y="105692"/>
                  <a:pt x="428400" y="94236"/>
                </a:cubicBezTo>
                <a:cubicBezTo>
                  <a:pt x="428400" y="82661"/>
                  <a:pt x="388967" y="61539"/>
                  <a:pt x="324680" y="61539"/>
                </a:cubicBezTo>
                <a:close/>
                <a:moveTo>
                  <a:pt x="400558" y="15595"/>
                </a:moveTo>
                <a:lnTo>
                  <a:pt x="434136" y="15595"/>
                </a:lnTo>
                <a:lnTo>
                  <a:pt x="434136" y="22397"/>
                </a:lnTo>
                <a:lnTo>
                  <a:pt x="404023" y="22397"/>
                </a:lnTo>
                <a:lnTo>
                  <a:pt x="390760" y="40178"/>
                </a:lnTo>
                <a:cubicBezTo>
                  <a:pt x="428758" y="49725"/>
                  <a:pt x="457676" y="68102"/>
                  <a:pt x="457676" y="94236"/>
                </a:cubicBezTo>
                <a:lnTo>
                  <a:pt x="457676" y="126695"/>
                </a:lnTo>
                <a:cubicBezTo>
                  <a:pt x="456122" y="134094"/>
                  <a:pt x="452179" y="140777"/>
                  <a:pt x="446324" y="146743"/>
                </a:cubicBezTo>
                <a:cubicBezTo>
                  <a:pt x="453493" y="154381"/>
                  <a:pt x="457676" y="163092"/>
                  <a:pt x="457676" y="172997"/>
                </a:cubicBezTo>
                <a:lnTo>
                  <a:pt x="457676" y="192926"/>
                </a:lnTo>
                <a:cubicBezTo>
                  <a:pt x="495913" y="198773"/>
                  <a:pt x="528535" y="214525"/>
                  <a:pt x="528535" y="238989"/>
                </a:cubicBezTo>
                <a:lnTo>
                  <a:pt x="528535" y="264646"/>
                </a:lnTo>
                <a:cubicBezTo>
                  <a:pt x="527340" y="270493"/>
                  <a:pt x="524233" y="275624"/>
                  <a:pt x="519693" y="280398"/>
                </a:cubicBezTo>
                <a:cubicBezTo>
                  <a:pt x="525309" y="286364"/>
                  <a:pt x="528535" y="293166"/>
                  <a:pt x="528535" y="300923"/>
                </a:cubicBezTo>
                <a:lnTo>
                  <a:pt x="528535" y="326461"/>
                </a:lnTo>
                <a:cubicBezTo>
                  <a:pt x="527340" y="332308"/>
                  <a:pt x="524233" y="337559"/>
                  <a:pt x="519693" y="342213"/>
                </a:cubicBezTo>
                <a:cubicBezTo>
                  <a:pt x="525309" y="348180"/>
                  <a:pt x="528535" y="354982"/>
                  <a:pt x="528535" y="362738"/>
                </a:cubicBezTo>
                <a:lnTo>
                  <a:pt x="528535" y="388395"/>
                </a:lnTo>
                <a:cubicBezTo>
                  <a:pt x="527340" y="394123"/>
                  <a:pt x="524233" y="399374"/>
                  <a:pt x="519693" y="404028"/>
                </a:cubicBezTo>
                <a:cubicBezTo>
                  <a:pt x="525309" y="409995"/>
                  <a:pt x="528535" y="416916"/>
                  <a:pt x="528535" y="424673"/>
                </a:cubicBezTo>
                <a:lnTo>
                  <a:pt x="528535" y="450210"/>
                </a:lnTo>
                <a:cubicBezTo>
                  <a:pt x="523755" y="473122"/>
                  <a:pt x="489461" y="487323"/>
                  <a:pt x="451462" y="491858"/>
                </a:cubicBezTo>
                <a:lnTo>
                  <a:pt x="463650" y="508326"/>
                </a:lnTo>
                <a:lnTo>
                  <a:pt x="493882" y="508326"/>
                </a:lnTo>
                <a:lnTo>
                  <a:pt x="493882" y="515128"/>
                </a:lnTo>
                <a:lnTo>
                  <a:pt x="460185" y="515128"/>
                </a:lnTo>
                <a:lnTo>
                  <a:pt x="443575" y="492693"/>
                </a:lnTo>
                <a:cubicBezTo>
                  <a:pt x="437123" y="493171"/>
                  <a:pt x="430551" y="493529"/>
                  <a:pt x="424098" y="493529"/>
                </a:cubicBezTo>
                <a:cubicBezTo>
                  <a:pt x="376779" y="493529"/>
                  <a:pt x="325636" y="478612"/>
                  <a:pt x="319781" y="450210"/>
                </a:cubicBezTo>
                <a:lnTo>
                  <a:pt x="319781" y="449614"/>
                </a:lnTo>
                <a:lnTo>
                  <a:pt x="319781" y="424673"/>
                </a:lnTo>
                <a:cubicBezTo>
                  <a:pt x="319781" y="422405"/>
                  <a:pt x="320020" y="420138"/>
                  <a:pt x="320617" y="418109"/>
                </a:cubicBezTo>
                <a:cubicBezTo>
                  <a:pt x="316076" y="417990"/>
                  <a:pt x="311655" y="417871"/>
                  <a:pt x="307114" y="417513"/>
                </a:cubicBezTo>
                <a:lnTo>
                  <a:pt x="307114" y="442334"/>
                </a:lnTo>
                <a:cubicBezTo>
                  <a:pt x="300662" y="473719"/>
                  <a:pt x="244142" y="490187"/>
                  <a:pt x="191804" y="490187"/>
                </a:cubicBezTo>
                <a:cubicBezTo>
                  <a:pt x="139466" y="490187"/>
                  <a:pt x="83065" y="473719"/>
                  <a:pt x="76493" y="442334"/>
                </a:cubicBezTo>
                <a:lnTo>
                  <a:pt x="76493" y="441857"/>
                </a:lnTo>
                <a:lnTo>
                  <a:pt x="76493" y="414171"/>
                </a:lnTo>
                <a:cubicBezTo>
                  <a:pt x="76493" y="405579"/>
                  <a:pt x="80078" y="397942"/>
                  <a:pt x="86291" y="391379"/>
                </a:cubicBezTo>
                <a:cubicBezTo>
                  <a:pt x="81273" y="386247"/>
                  <a:pt x="77807" y="380400"/>
                  <a:pt x="76493" y="374075"/>
                </a:cubicBezTo>
                <a:lnTo>
                  <a:pt x="76493" y="373478"/>
                </a:lnTo>
                <a:lnTo>
                  <a:pt x="76493" y="345793"/>
                </a:lnTo>
                <a:cubicBezTo>
                  <a:pt x="76493" y="337201"/>
                  <a:pt x="80078" y="329683"/>
                  <a:pt x="86291" y="323000"/>
                </a:cubicBezTo>
                <a:cubicBezTo>
                  <a:pt x="81273" y="317869"/>
                  <a:pt x="77807" y="312141"/>
                  <a:pt x="76493" y="305697"/>
                </a:cubicBezTo>
                <a:lnTo>
                  <a:pt x="76493" y="305100"/>
                </a:lnTo>
                <a:lnTo>
                  <a:pt x="76493" y="277414"/>
                </a:lnTo>
                <a:cubicBezTo>
                  <a:pt x="76493" y="268942"/>
                  <a:pt x="80078" y="261304"/>
                  <a:pt x="86291" y="254741"/>
                </a:cubicBezTo>
                <a:cubicBezTo>
                  <a:pt x="81273" y="249490"/>
                  <a:pt x="77807" y="243762"/>
                  <a:pt x="76493" y="237318"/>
                </a:cubicBezTo>
                <a:lnTo>
                  <a:pt x="76493" y="236841"/>
                </a:lnTo>
                <a:lnTo>
                  <a:pt x="76493" y="209155"/>
                </a:lnTo>
                <a:cubicBezTo>
                  <a:pt x="76493" y="181112"/>
                  <a:pt x="114611" y="163569"/>
                  <a:pt x="158585" y="157603"/>
                </a:cubicBezTo>
                <a:lnTo>
                  <a:pt x="144246" y="138390"/>
                </a:lnTo>
                <a:lnTo>
                  <a:pt x="114133" y="138390"/>
                </a:lnTo>
                <a:lnTo>
                  <a:pt x="114133" y="131588"/>
                </a:lnTo>
                <a:lnTo>
                  <a:pt x="147711" y="131588"/>
                </a:lnTo>
                <a:lnTo>
                  <a:pt x="166352" y="156767"/>
                </a:lnTo>
                <a:cubicBezTo>
                  <a:pt x="174716" y="155813"/>
                  <a:pt x="183320" y="155455"/>
                  <a:pt x="191804" y="155455"/>
                </a:cubicBezTo>
                <a:cubicBezTo>
                  <a:pt x="193357" y="155455"/>
                  <a:pt x="195030" y="155455"/>
                  <a:pt x="196583" y="155455"/>
                </a:cubicBezTo>
                <a:cubicBezTo>
                  <a:pt x="198376" y="152352"/>
                  <a:pt x="200527" y="149488"/>
                  <a:pt x="203156" y="146743"/>
                </a:cubicBezTo>
                <a:cubicBezTo>
                  <a:pt x="197420" y="140777"/>
                  <a:pt x="193477" y="134094"/>
                  <a:pt x="191923" y="126695"/>
                </a:cubicBezTo>
                <a:lnTo>
                  <a:pt x="191804" y="126099"/>
                </a:lnTo>
                <a:lnTo>
                  <a:pt x="191804" y="94236"/>
                </a:lnTo>
                <a:cubicBezTo>
                  <a:pt x="191804" y="54021"/>
                  <a:pt x="260273" y="32302"/>
                  <a:pt x="324680" y="32302"/>
                </a:cubicBezTo>
                <a:cubicBezTo>
                  <a:pt x="344635" y="32302"/>
                  <a:pt x="365069" y="34450"/>
                  <a:pt x="383590" y="38507"/>
                </a:cubicBezTo>
                <a:close/>
                <a:moveTo>
                  <a:pt x="439763" y="0"/>
                </a:moveTo>
                <a:lnTo>
                  <a:pt x="545611" y="0"/>
                </a:lnTo>
                <a:lnTo>
                  <a:pt x="545611" y="37894"/>
                </a:lnTo>
                <a:lnTo>
                  <a:pt x="439763" y="3789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6" name="Freeform 9"/>
          <p:cNvSpPr>
            <a:spLocks noEditPoints="1"/>
          </p:cNvSpPr>
          <p:nvPr/>
        </p:nvSpPr>
        <p:spPr>
          <a:xfrm>
            <a:off x="5332595" y="1239844"/>
            <a:ext cx="464820" cy="464820"/>
          </a:xfrm>
          <a:custGeom>
            <a:avLst/>
            <a:gdLst/>
            <a:ahLst/>
            <a:cxnLst>
              <a:cxn ang="0">
                <a:pos x="224474" y="148714"/>
              </a:cxn>
              <a:cxn ang="0">
                <a:pos x="224474" y="224473"/>
              </a:cxn>
              <a:cxn ang="0">
                <a:pos x="207639" y="238503"/>
              </a:cxn>
              <a:cxn ang="0">
                <a:pos x="28059" y="238503"/>
              </a:cxn>
              <a:cxn ang="0">
                <a:pos x="14030" y="224473"/>
              </a:cxn>
              <a:cxn ang="0">
                <a:pos x="14030" y="148714"/>
              </a:cxn>
              <a:cxn ang="0">
                <a:pos x="47701" y="157131"/>
              </a:cxn>
              <a:cxn ang="0">
                <a:pos x="47701" y="171161"/>
              </a:cxn>
              <a:cxn ang="0">
                <a:pos x="58925" y="171161"/>
              </a:cxn>
              <a:cxn ang="0">
                <a:pos x="58925" y="190802"/>
              </a:cxn>
              <a:cxn ang="0">
                <a:pos x="75760" y="190802"/>
              </a:cxn>
              <a:cxn ang="0">
                <a:pos x="75760" y="171161"/>
              </a:cxn>
              <a:cxn ang="0">
                <a:pos x="84178" y="171161"/>
              </a:cxn>
              <a:cxn ang="0">
                <a:pos x="84178" y="159937"/>
              </a:cxn>
              <a:cxn ang="0">
                <a:pos x="151520" y="159937"/>
              </a:cxn>
              <a:cxn ang="0">
                <a:pos x="151520" y="171161"/>
              </a:cxn>
              <a:cxn ang="0">
                <a:pos x="159938" y="171161"/>
              </a:cxn>
              <a:cxn ang="0">
                <a:pos x="159938" y="190802"/>
              </a:cxn>
              <a:cxn ang="0">
                <a:pos x="176774" y="190802"/>
              </a:cxn>
              <a:cxn ang="0">
                <a:pos x="176774" y="171161"/>
              </a:cxn>
              <a:cxn ang="0">
                <a:pos x="185191" y="171161"/>
              </a:cxn>
              <a:cxn ang="0">
                <a:pos x="185191" y="157131"/>
              </a:cxn>
              <a:cxn ang="0">
                <a:pos x="224474" y="148714"/>
              </a:cxn>
              <a:cxn ang="0">
                <a:pos x="86984" y="0"/>
              </a:cxn>
              <a:cxn ang="0">
                <a:pos x="151520" y="0"/>
              </a:cxn>
              <a:cxn ang="0">
                <a:pos x="171162" y="19641"/>
              </a:cxn>
              <a:cxn ang="0">
                <a:pos x="171162" y="44895"/>
              </a:cxn>
              <a:cxn ang="0">
                <a:pos x="148714" y="44895"/>
              </a:cxn>
              <a:cxn ang="0">
                <a:pos x="148714" y="22447"/>
              </a:cxn>
              <a:cxn ang="0">
                <a:pos x="89790" y="22447"/>
              </a:cxn>
              <a:cxn ang="0">
                <a:pos x="89790" y="44895"/>
              </a:cxn>
              <a:cxn ang="0">
                <a:pos x="67342" y="44895"/>
              </a:cxn>
              <a:cxn ang="0">
                <a:pos x="67342" y="19641"/>
              </a:cxn>
              <a:cxn ang="0">
                <a:pos x="86984" y="0"/>
              </a:cxn>
              <a:cxn ang="0">
                <a:pos x="0" y="56118"/>
              </a:cxn>
              <a:cxn ang="0">
                <a:pos x="0" y="134684"/>
              </a:cxn>
              <a:cxn ang="0">
                <a:pos x="238504" y="134684"/>
              </a:cxn>
              <a:cxn ang="0">
                <a:pos x="238504" y="56118"/>
              </a:cxn>
              <a:cxn ang="0">
                <a:pos x="0" y="56118"/>
              </a:cxn>
            </a:cxnLst>
            <a:rect l="0" t="0" r="0" b="0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1"/>
                  <a:pt x="17" y="61"/>
                  <a:pt x="17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8"/>
                  <a:pt x="21" y="68"/>
                  <a:pt x="21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1"/>
                  <a:pt x="27" y="61"/>
                  <a:pt x="27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1"/>
                  <a:pt x="54" y="61"/>
                  <a:pt x="54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1"/>
                  <a:pt x="63" y="61"/>
                  <a:pt x="63" y="61"/>
                </a:cubicBezTo>
                <a:cubicBezTo>
                  <a:pt x="66" y="61"/>
                  <a:pt x="66" y="61"/>
                  <a:pt x="66" y="61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7" name="Freeform 10"/>
          <p:cNvSpPr>
            <a:spLocks noEditPoints="1"/>
          </p:cNvSpPr>
          <p:nvPr/>
        </p:nvSpPr>
        <p:spPr>
          <a:xfrm>
            <a:off x="6105705" y="2300294"/>
            <a:ext cx="561975" cy="512445"/>
          </a:xfrm>
          <a:custGeom>
            <a:avLst/>
            <a:gdLst/>
            <a:ahLst/>
            <a:cxnLst>
              <a:cxn ang="0">
                <a:pos x="193413" y="0"/>
              </a:cxn>
              <a:cxn ang="0">
                <a:pos x="204093" y="11866"/>
              </a:cxn>
              <a:cxn ang="0">
                <a:pos x="185107" y="65262"/>
              </a:cxn>
              <a:cxn ang="0">
                <a:pos x="43904" y="20172"/>
              </a:cxn>
              <a:cxn ang="0">
                <a:pos x="53396" y="28478"/>
              </a:cxn>
              <a:cxn ang="0">
                <a:pos x="70009" y="42717"/>
              </a:cxn>
              <a:cxn ang="0">
                <a:pos x="43904" y="53396"/>
              </a:cxn>
              <a:cxn ang="0">
                <a:pos x="53396" y="61702"/>
              </a:cxn>
              <a:cxn ang="0">
                <a:pos x="70009" y="75941"/>
              </a:cxn>
              <a:cxn ang="0">
                <a:pos x="43904" y="87807"/>
              </a:cxn>
              <a:cxn ang="0">
                <a:pos x="53396" y="92554"/>
              </a:cxn>
              <a:cxn ang="0">
                <a:pos x="70009" y="106793"/>
              </a:cxn>
              <a:cxn ang="0">
                <a:pos x="43904" y="118658"/>
              </a:cxn>
              <a:cxn ang="0">
                <a:pos x="53396" y="123405"/>
              </a:cxn>
              <a:cxn ang="0">
                <a:pos x="70009" y="137644"/>
              </a:cxn>
              <a:cxn ang="0">
                <a:pos x="43904" y="151883"/>
              </a:cxn>
              <a:cxn ang="0">
                <a:pos x="53396" y="160189"/>
              </a:cxn>
              <a:cxn ang="0">
                <a:pos x="70009" y="174428"/>
              </a:cxn>
              <a:cxn ang="0">
                <a:pos x="43904" y="185107"/>
              </a:cxn>
              <a:cxn ang="0">
                <a:pos x="43904" y="207652"/>
              </a:cxn>
              <a:cxn ang="0">
                <a:pos x="185107" y="162562"/>
              </a:cxn>
              <a:cxn ang="0">
                <a:pos x="204093" y="215958"/>
              </a:cxn>
              <a:cxn ang="0">
                <a:pos x="193413" y="227824"/>
              </a:cxn>
              <a:cxn ang="0">
                <a:pos x="24918" y="227824"/>
              </a:cxn>
              <a:cxn ang="0">
                <a:pos x="24918" y="201719"/>
              </a:cxn>
              <a:cxn ang="0">
                <a:pos x="0" y="182734"/>
              </a:cxn>
              <a:cxn ang="0">
                <a:pos x="24918" y="166122"/>
              </a:cxn>
              <a:cxn ang="0">
                <a:pos x="0" y="149510"/>
              </a:cxn>
              <a:cxn ang="0">
                <a:pos x="24918" y="135271"/>
              </a:cxn>
              <a:cxn ang="0">
                <a:pos x="0" y="115099"/>
              </a:cxn>
              <a:cxn ang="0">
                <a:pos x="24918" y="104419"/>
              </a:cxn>
              <a:cxn ang="0">
                <a:pos x="0" y="84247"/>
              </a:cxn>
              <a:cxn ang="0">
                <a:pos x="24918" y="70008"/>
              </a:cxn>
              <a:cxn ang="0">
                <a:pos x="0" y="53396"/>
              </a:cxn>
              <a:cxn ang="0">
                <a:pos x="24918" y="11866"/>
              </a:cxn>
              <a:cxn ang="0">
                <a:pos x="35598" y="0"/>
              </a:cxn>
              <a:cxn ang="0">
                <a:pos x="86621" y="109166"/>
              </a:cxn>
              <a:cxn ang="0">
                <a:pos x="113912" y="121031"/>
              </a:cxn>
              <a:cxn ang="0">
                <a:pos x="86621" y="109166"/>
              </a:cxn>
              <a:cxn ang="0">
                <a:pos x="86621" y="84247"/>
              </a:cxn>
              <a:cxn ang="0">
                <a:pos x="136457" y="96113"/>
              </a:cxn>
              <a:cxn ang="0">
                <a:pos x="86621" y="84247"/>
              </a:cxn>
              <a:cxn ang="0">
                <a:pos x="86621" y="61702"/>
              </a:cxn>
              <a:cxn ang="0">
                <a:pos x="159002" y="73568"/>
              </a:cxn>
              <a:cxn ang="0">
                <a:pos x="86621" y="61702"/>
              </a:cxn>
              <a:cxn ang="0">
                <a:pos x="86621" y="39157"/>
              </a:cxn>
              <a:cxn ang="0">
                <a:pos x="159002" y="48650"/>
              </a:cxn>
              <a:cxn ang="0">
                <a:pos x="86621" y="39157"/>
              </a:cxn>
              <a:cxn ang="0">
                <a:pos x="113912" y="180361"/>
              </a:cxn>
              <a:cxn ang="0">
                <a:pos x="144763" y="180361"/>
              </a:cxn>
              <a:cxn ang="0">
                <a:pos x="117472" y="149510"/>
              </a:cxn>
              <a:cxn ang="0">
                <a:pos x="113912" y="180361"/>
              </a:cxn>
              <a:cxn ang="0">
                <a:pos x="220705" y="51023"/>
              </a:cxn>
              <a:cxn ang="0">
                <a:pos x="159002" y="166122"/>
              </a:cxn>
              <a:cxn ang="0">
                <a:pos x="220705" y="51023"/>
              </a:cxn>
            </a:cxnLst>
            <a:rect l="0" t="0" r="0" b="0"/>
            <a:pathLst>
              <a:path w="210" h="192">
                <a:moveTo>
                  <a:pt x="30" y="0"/>
                </a:moveTo>
                <a:lnTo>
                  <a:pt x="163" y="0"/>
                </a:lnTo>
                <a:lnTo>
                  <a:pt x="172" y="0"/>
                </a:lnTo>
                <a:lnTo>
                  <a:pt x="172" y="10"/>
                </a:lnTo>
                <a:lnTo>
                  <a:pt x="172" y="41"/>
                </a:lnTo>
                <a:lnTo>
                  <a:pt x="156" y="55"/>
                </a:lnTo>
                <a:lnTo>
                  <a:pt x="156" y="17"/>
                </a:lnTo>
                <a:lnTo>
                  <a:pt x="37" y="17"/>
                </a:lnTo>
                <a:lnTo>
                  <a:pt x="37" y="29"/>
                </a:lnTo>
                <a:lnTo>
                  <a:pt x="45" y="24"/>
                </a:lnTo>
                <a:lnTo>
                  <a:pt x="54" y="22"/>
                </a:lnTo>
                <a:lnTo>
                  <a:pt x="59" y="36"/>
                </a:lnTo>
                <a:lnTo>
                  <a:pt x="52" y="41"/>
                </a:lnTo>
                <a:lnTo>
                  <a:pt x="37" y="45"/>
                </a:lnTo>
                <a:lnTo>
                  <a:pt x="37" y="55"/>
                </a:lnTo>
                <a:lnTo>
                  <a:pt x="45" y="52"/>
                </a:lnTo>
                <a:lnTo>
                  <a:pt x="54" y="48"/>
                </a:lnTo>
                <a:lnTo>
                  <a:pt x="59" y="64"/>
                </a:lnTo>
                <a:lnTo>
                  <a:pt x="52" y="67"/>
                </a:lnTo>
                <a:lnTo>
                  <a:pt x="37" y="74"/>
                </a:lnTo>
                <a:lnTo>
                  <a:pt x="37" y="83"/>
                </a:lnTo>
                <a:lnTo>
                  <a:pt x="45" y="78"/>
                </a:lnTo>
                <a:lnTo>
                  <a:pt x="54" y="76"/>
                </a:lnTo>
                <a:lnTo>
                  <a:pt x="59" y="90"/>
                </a:lnTo>
                <a:lnTo>
                  <a:pt x="52" y="95"/>
                </a:lnTo>
                <a:lnTo>
                  <a:pt x="37" y="100"/>
                </a:lnTo>
                <a:lnTo>
                  <a:pt x="37" y="109"/>
                </a:lnTo>
                <a:lnTo>
                  <a:pt x="45" y="104"/>
                </a:lnTo>
                <a:lnTo>
                  <a:pt x="54" y="102"/>
                </a:lnTo>
                <a:lnTo>
                  <a:pt x="59" y="116"/>
                </a:lnTo>
                <a:lnTo>
                  <a:pt x="52" y="121"/>
                </a:lnTo>
                <a:lnTo>
                  <a:pt x="37" y="128"/>
                </a:lnTo>
                <a:lnTo>
                  <a:pt x="37" y="137"/>
                </a:lnTo>
                <a:lnTo>
                  <a:pt x="45" y="135"/>
                </a:lnTo>
                <a:lnTo>
                  <a:pt x="54" y="130"/>
                </a:lnTo>
                <a:lnTo>
                  <a:pt x="59" y="147"/>
                </a:lnTo>
                <a:lnTo>
                  <a:pt x="52" y="149"/>
                </a:lnTo>
                <a:lnTo>
                  <a:pt x="37" y="156"/>
                </a:lnTo>
                <a:lnTo>
                  <a:pt x="37" y="170"/>
                </a:lnTo>
                <a:lnTo>
                  <a:pt x="37" y="175"/>
                </a:lnTo>
                <a:lnTo>
                  <a:pt x="156" y="175"/>
                </a:lnTo>
                <a:lnTo>
                  <a:pt x="156" y="137"/>
                </a:lnTo>
                <a:lnTo>
                  <a:pt x="172" y="123"/>
                </a:lnTo>
                <a:lnTo>
                  <a:pt x="172" y="182"/>
                </a:lnTo>
                <a:lnTo>
                  <a:pt x="172" y="192"/>
                </a:lnTo>
                <a:lnTo>
                  <a:pt x="163" y="192"/>
                </a:lnTo>
                <a:lnTo>
                  <a:pt x="30" y="192"/>
                </a:lnTo>
                <a:lnTo>
                  <a:pt x="21" y="192"/>
                </a:lnTo>
                <a:lnTo>
                  <a:pt x="21" y="182"/>
                </a:lnTo>
                <a:lnTo>
                  <a:pt x="21" y="170"/>
                </a:lnTo>
                <a:lnTo>
                  <a:pt x="4" y="170"/>
                </a:lnTo>
                <a:lnTo>
                  <a:pt x="0" y="154"/>
                </a:lnTo>
                <a:lnTo>
                  <a:pt x="21" y="144"/>
                </a:lnTo>
                <a:lnTo>
                  <a:pt x="21" y="140"/>
                </a:lnTo>
                <a:lnTo>
                  <a:pt x="4" y="140"/>
                </a:lnTo>
                <a:lnTo>
                  <a:pt x="0" y="126"/>
                </a:lnTo>
                <a:lnTo>
                  <a:pt x="21" y="116"/>
                </a:lnTo>
                <a:lnTo>
                  <a:pt x="21" y="114"/>
                </a:lnTo>
                <a:lnTo>
                  <a:pt x="4" y="114"/>
                </a:lnTo>
                <a:lnTo>
                  <a:pt x="0" y="97"/>
                </a:lnTo>
                <a:lnTo>
                  <a:pt x="21" y="90"/>
                </a:lnTo>
                <a:lnTo>
                  <a:pt x="21" y="88"/>
                </a:lnTo>
                <a:lnTo>
                  <a:pt x="4" y="88"/>
                </a:lnTo>
                <a:lnTo>
                  <a:pt x="0" y="71"/>
                </a:lnTo>
                <a:lnTo>
                  <a:pt x="21" y="62"/>
                </a:lnTo>
                <a:lnTo>
                  <a:pt x="21" y="59"/>
                </a:lnTo>
                <a:lnTo>
                  <a:pt x="4" y="59"/>
                </a:lnTo>
                <a:lnTo>
                  <a:pt x="0" y="45"/>
                </a:lnTo>
                <a:lnTo>
                  <a:pt x="21" y="36"/>
                </a:lnTo>
                <a:lnTo>
                  <a:pt x="21" y="10"/>
                </a:lnTo>
                <a:lnTo>
                  <a:pt x="21" y="0"/>
                </a:lnTo>
                <a:lnTo>
                  <a:pt x="30" y="0"/>
                </a:lnTo>
                <a:lnTo>
                  <a:pt x="30" y="0"/>
                </a:lnTo>
                <a:close/>
                <a:moveTo>
                  <a:pt x="73" y="92"/>
                </a:moveTo>
                <a:lnTo>
                  <a:pt x="73" y="102"/>
                </a:lnTo>
                <a:lnTo>
                  <a:pt x="96" y="102"/>
                </a:lnTo>
                <a:lnTo>
                  <a:pt x="96" y="92"/>
                </a:lnTo>
                <a:lnTo>
                  <a:pt x="73" y="92"/>
                </a:lnTo>
                <a:lnTo>
                  <a:pt x="73" y="92"/>
                </a:lnTo>
                <a:close/>
                <a:moveTo>
                  <a:pt x="73" y="71"/>
                </a:moveTo>
                <a:lnTo>
                  <a:pt x="73" y="81"/>
                </a:lnTo>
                <a:lnTo>
                  <a:pt x="115" y="81"/>
                </a:lnTo>
                <a:lnTo>
                  <a:pt x="115" y="71"/>
                </a:lnTo>
                <a:lnTo>
                  <a:pt x="73" y="71"/>
                </a:lnTo>
                <a:lnTo>
                  <a:pt x="73" y="71"/>
                </a:lnTo>
                <a:close/>
                <a:moveTo>
                  <a:pt x="73" y="52"/>
                </a:moveTo>
                <a:lnTo>
                  <a:pt x="73" y="62"/>
                </a:lnTo>
                <a:lnTo>
                  <a:pt x="134" y="62"/>
                </a:lnTo>
                <a:lnTo>
                  <a:pt x="134" y="52"/>
                </a:lnTo>
                <a:lnTo>
                  <a:pt x="73" y="52"/>
                </a:lnTo>
                <a:lnTo>
                  <a:pt x="73" y="52"/>
                </a:lnTo>
                <a:close/>
                <a:moveTo>
                  <a:pt x="73" y="33"/>
                </a:moveTo>
                <a:lnTo>
                  <a:pt x="73" y="41"/>
                </a:lnTo>
                <a:lnTo>
                  <a:pt x="134" y="41"/>
                </a:lnTo>
                <a:lnTo>
                  <a:pt x="134" y="33"/>
                </a:lnTo>
                <a:lnTo>
                  <a:pt x="73" y="33"/>
                </a:lnTo>
                <a:lnTo>
                  <a:pt x="73" y="33"/>
                </a:lnTo>
                <a:close/>
                <a:moveTo>
                  <a:pt x="96" y="152"/>
                </a:moveTo>
                <a:lnTo>
                  <a:pt x="111" y="152"/>
                </a:lnTo>
                <a:lnTo>
                  <a:pt x="122" y="152"/>
                </a:lnTo>
                <a:lnTo>
                  <a:pt x="111" y="137"/>
                </a:lnTo>
                <a:lnTo>
                  <a:pt x="99" y="126"/>
                </a:lnTo>
                <a:lnTo>
                  <a:pt x="99" y="140"/>
                </a:lnTo>
                <a:lnTo>
                  <a:pt x="96" y="152"/>
                </a:lnTo>
                <a:lnTo>
                  <a:pt x="96" y="152"/>
                </a:lnTo>
                <a:close/>
                <a:moveTo>
                  <a:pt x="186" y="43"/>
                </a:moveTo>
                <a:lnTo>
                  <a:pt x="111" y="116"/>
                </a:lnTo>
                <a:lnTo>
                  <a:pt x="134" y="140"/>
                </a:lnTo>
                <a:lnTo>
                  <a:pt x="210" y="67"/>
                </a:lnTo>
                <a:lnTo>
                  <a:pt x="186" y="4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8" name="Freeform 11"/>
          <p:cNvSpPr>
            <a:spLocks noEditPoints="1"/>
          </p:cNvSpPr>
          <p:nvPr/>
        </p:nvSpPr>
        <p:spPr>
          <a:xfrm>
            <a:off x="4019150" y="2296801"/>
            <a:ext cx="438150" cy="519430"/>
          </a:xfrm>
          <a:custGeom>
            <a:avLst/>
            <a:gdLst/>
            <a:ahLst/>
            <a:cxnLst>
              <a:cxn ang="0">
                <a:pos x="0" y="235099"/>
              </a:cxn>
              <a:cxn ang="0">
                <a:pos x="83974" y="53177"/>
              </a:cxn>
              <a:cxn ang="0">
                <a:pos x="109166" y="72769"/>
              </a:cxn>
              <a:cxn ang="0">
                <a:pos x="109166" y="72769"/>
              </a:cxn>
              <a:cxn ang="0">
                <a:pos x="109166" y="72769"/>
              </a:cxn>
              <a:cxn ang="0">
                <a:pos x="111965" y="72769"/>
              </a:cxn>
              <a:cxn ang="0">
                <a:pos x="111965" y="75567"/>
              </a:cxn>
              <a:cxn ang="0">
                <a:pos x="114764" y="75567"/>
              </a:cxn>
              <a:cxn ang="0">
                <a:pos x="114764" y="75567"/>
              </a:cxn>
              <a:cxn ang="0">
                <a:pos x="117563" y="78366"/>
              </a:cxn>
              <a:cxn ang="0">
                <a:pos x="117563" y="78366"/>
              </a:cxn>
              <a:cxn ang="0">
                <a:pos x="120363" y="78366"/>
              </a:cxn>
              <a:cxn ang="0">
                <a:pos x="120363" y="81165"/>
              </a:cxn>
              <a:cxn ang="0">
                <a:pos x="120363" y="81165"/>
              </a:cxn>
              <a:cxn ang="0">
                <a:pos x="123162" y="81165"/>
              </a:cxn>
              <a:cxn ang="0">
                <a:pos x="134358" y="89561"/>
              </a:cxn>
              <a:cxn ang="0">
                <a:pos x="137157" y="92360"/>
              </a:cxn>
              <a:cxn ang="0">
                <a:pos x="137157" y="92360"/>
              </a:cxn>
              <a:cxn ang="0">
                <a:pos x="137157" y="92360"/>
              </a:cxn>
              <a:cxn ang="0">
                <a:pos x="139956" y="95159"/>
              </a:cxn>
              <a:cxn ang="0">
                <a:pos x="139956" y="95159"/>
              </a:cxn>
              <a:cxn ang="0">
                <a:pos x="142756" y="95159"/>
              </a:cxn>
              <a:cxn ang="0">
                <a:pos x="142756" y="95159"/>
              </a:cxn>
              <a:cxn ang="0">
                <a:pos x="145555" y="97958"/>
              </a:cxn>
              <a:cxn ang="0">
                <a:pos x="145555" y="97958"/>
              </a:cxn>
              <a:cxn ang="0">
                <a:pos x="148354" y="97958"/>
              </a:cxn>
              <a:cxn ang="0">
                <a:pos x="148354" y="100757"/>
              </a:cxn>
              <a:cxn ang="0">
                <a:pos x="148354" y="100757"/>
              </a:cxn>
              <a:cxn ang="0">
                <a:pos x="137157" y="218306"/>
              </a:cxn>
              <a:cxn ang="0">
                <a:pos x="22393" y="251891"/>
              </a:cxn>
              <a:cxn ang="0">
                <a:pos x="97969" y="176324"/>
              </a:cxn>
              <a:cxn ang="0">
                <a:pos x="53183" y="145537"/>
              </a:cxn>
              <a:cxn ang="0">
                <a:pos x="8397" y="243495"/>
              </a:cxn>
              <a:cxn ang="0">
                <a:pos x="207135" y="257489"/>
              </a:cxn>
              <a:cxn ang="0">
                <a:pos x="151153" y="229501"/>
              </a:cxn>
              <a:cxn ang="0">
                <a:pos x="193140" y="117549"/>
              </a:cxn>
              <a:cxn ang="0">
                <a:pos x="97969" y="0"/>
              </a:cxn>
              <a:cxn ang="0">
                <a:pos x="193140" y="117549"/>
              </a:cxn>
            </a:cxnLst>
            <a:rect l="0" t="0" r="0" b="0"/>
            <a:pathLst>
              <a:path w="78" h="92">
                <a:moveTo>
                  <a:pt x="3" y="87"/>
                </a:moveTo>
                <a:cubicBezTo>
                  <a:pt x="2" y="86"/>
                  <a:pt x="1" y="85"/>
                  <a:pt x="0" y="84"/>
                </a:cubicBezTo>
                <a:cubicBezTo>
                  <a:pt x="0" y="71"/>
                  <a:pt x="0" y="58"/>
                  <a:pt x="1" y="44"/>
                </a:cubicBezTo>
                <a:cubicBezTo>
                  <a:pt x="12" y="40"/>
                  <a:pt x="22" y="31"/>
                  <a:pt x="30" y="19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8"/>
                  <a:pt x="41" y="28"/>
                  <a:pt x="41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5"/>
                  <a:pt x="53" y="35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62" y="42"/>
                  <a:pt x="62" y="42"/>
                  <a:pt x="62" y="42"/>
                </a:cubicBezTo>
                <a:cubicBezTo>
                  <a:pt x="54" y="54"/>
                  <a:pt x="49" y="66"/>
                  <a:pt x="49" y="78"/>
                </a:cubicBezTo>
                <a:cubicBezTo>
                  <a:pt x="36" y="83"/>
                  <a:pt x="24" y="87"/>
                  <a:pt x="11" y="92"/>
                </a:cubicBezTo>
                <a:cubicBezTo>
                  <a:pt x="10" y="91"/>
                  <a:pt x="9" y="91"/>
                  <a:pt x="8" y="90"/>
                </a:cubicBezTo>
                <a:cubicBezTo>
                  <a:pt x="24" y="67"/>
                  <a:pt x="24" y="67"/>
                  <a:pt x="24" y="67"/>
                </a:cubicBezTo>
                <a:cubicBezTo>
                  <a:pt x="28" y="68"/>
                  <a:pt x="32" y="67"/>
                  <a:pt x="35" y="63"/>
                </a:cubicBezTo>
                <a:cubicBezTo>
                  <a:pt x="38" y="59"/>
                  <a:pt x="37" y="53"/>
                  <a:pt x="33" y="50"/>
                </a:cubicBezTo>
                <a:cubicBezTo>
                  <a:pt x="28" y="47"/>
                  <a:pt x="22" y="48"/>
                  <a:pt x="19" y="52"/>
                </a:cubicBezTo>
                <a:cubicBezTo>
                  <a:pt x="16" y="56"/>
                  <a:pt x="17" y="61"/>
                  <a:pt x="20" y="64"/>
                </a:cubicBezTo>
                <a:cubicBezTo>
                  <a:pt x="3" y="87"/>
                  <a:pt x="3" y="87"/>
                  <a:pt x="3" y="87"/>
                </a:cubicBezTo>
                <a:close/>
                <a:moveTo>
                  <a:pt x="27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82"/>
                  <a:pt x="74" y="82"/>
                  <a:pt x="7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27" y="92"/>
                  <a:pt x="27" y="92"/>
                  <a:pt x="27" y="92"/>
                </a:cubicBezTo>
                <a:close/>
                <a:moveTo>
                  <a:pt x="69" y="42"/>
                </a:moveTo>
                <a:cubicBezTo>
                  <a:pt x="78" y="30"/>
                  <a:pt x="78" y="30"/>
                  <a:pt x="78" y="30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11"/>
                  <a:pt x="26" y="11"/>
                  <a:pt x="26" y="11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9" name="Freeform 12"/>
          <p:cNvSpPr/>
          <p:nvPr/>
        </p:nvSpPr>
        <p:spPr>
          <a:xfrm>
            <a:off x="5115450" y="2253304"/>
            <a:ext cx="332105" cy="606425"/>
          </a:xfrm>
          <a:custGeom>
            <a:avLst/>
            <a:gdLst/>
            <a:ahLst/>
            <a:cxnLst>
              <a:cxn ang="0">
                <a:pos x="72382" y="0"/>
              </a:cxn>
              <a:cxn ang="0">
                <a:pos x="156629" y="0"/>
              </a:cxn>
              <a:cxn ang="0">
                <a:pos x="156629" y="51023"/>
              </a:cxn>
              <a:cxn ang="0">
                <a:pos x="140017" y="51023"/>
              </a:cxn>
              <a:cxn ang="0">
                <a:pos x="173241" y="263422"/>
              </a:cxn>
              <a:cxn ang="0">
                <a:pos x="117472" y="319192"/>
              </a:cxn>
              <a:cxn ang="0">
                <a:pos x="55769" y="266982"/>
              </a:cxn>
              <a:cxn ang="0">
                <a:pos x="75941" y="148323"/>
              </a:cxn>
              <a:cxn ang="0">
                <a:pos x="14239" y="201720"/>
              </a:cxn>
              <a:cxn ang="0">
                <a:pos x="0" y="179175"/>
              </a:cxn>
              <a:cxn ang="0">
                <a:pos x="84247" y="90181"/>
              </a:cxn>
              <a:cxn ang="0">
                <a:pos x="90180" y="51023"/>
              </a:cxn>
              <a:cxn ang="0">
                <a:pos x="72382" y="51023"/>
              </a:cxn>
              <a:cxn ang="0">
                <a:pos x="72382" y="0"/>
              </a:cxn>
            </a:cxnLst>
            <a:rect l="0" t="0" r="0" b="0"/>
            <a:pathLst>
              <a:path w="146" h="269">
                <a:moveTo>
                  <a:pt x="61" y="0"/>
                </a:moveTo>
                <a:lnTo>
                  <a:pt x="132" y="0"/>
                </a:lnTo>
                <a:lnTo>
                  <a:pt x="132" y="43"/>
                </a:lnTo>
                <a:lnTo>
                  <a:pt x="118" y="43"/>
                </a:lnTo>
                <a:lnTo>
                  <a:pt x="146" y="222"/>
                </a:lnTo>
                <a:lnTo>
                  <a:pt x="99" y="269"/>
                </a:lnTo>
                <a:lnTo>
                  <a:pt x="47" y="225"/>
                </a:lnTo>
                <a:lnTo>
                  <a:pt x="64" y="125"/>
                </a:lnTo>
                <a:lnTo>
                  <a:pt x="12" y="170"/>
                </a:lnTo>
                <a:lnTo>
                  <a:pt x="0" y="151"/>
                </a:lnTo>
                <a:lnTo>
                  <a:pt x="71" y="76"/>
                </a:lnTo>
                <a:lnTo>
                  <a:pt x="76" y="43"/>
                </a:lnTo>
                <a:lnTo>
                  <a:pt x="61" y="43"/>
                </a:lnTo>
                <a:lnTo>
                  <a:pt x="61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0" name="Freeform 34"/>
          <p:cNvSpPr>
            <a:spLocks noEditPoints="1"/>
          </p:cNvSpPr>
          <p:nvPr/>
        </p:nvSpPr>
        <p:spPr>
          <a:xfrm>
            <a:off x="1755430" y="2226316"/>
            <a:ext cx="420370" cy="660400"/>
          </a:xfrm>
          <a:custGeom>
            <a:avLst/>
            <a:gdLst/>
            <a:ahLst/>
            <a:cxnLst>
              <a:cxn ang="0">
                <a:pos x="159498" y="27985"/>
              </a:cxn>
              <a:cxn ang="0">
                <a:pos x="173489" y="142726"/>
              </a:cxn>
              <a:cxn ang="0">
                <a:pos x="142709" y="181906"/>
              </a:cxn>
              <a:cxn ang="0">
                <a:pos x="153901" y="181906"/>
              </a:cxn>
              <a:cxn ang="0">
                <a:pos x="159498" y="204294"/>
              </a:cxn>
              <a:cxn ang="0">
                <a:pos x="156700" y="221085"/>
              </a:cxn>
              <a:cxn ang="0">
                <a:pos x="159498" y="240675"/>
              </a:cxn>
              <a:cxn ang="0">
                <a:pos x="153901" y="260265"/>
              </a:cxn>
              <a:cxn ang="0">
                <a:pos x="41973" y="271459"/>
              </a:cxn>
              <a:cxn ang="0">
                <a:pos x="33579" y="263063"/>
              </a:cxn>
              <a:cxn ang="0">
                <a:pos x="33579" y="232279"/>
              </a:cxn>
              <a:cxn ang="0">
                <a:pos x="33579" y="229481"/>
              </a:cxn>
              <a:cxn ang="0">
                <a:pos x="33579" y="198697"/>
              </a:cxn>
              <a:cxn ang="0">
                <a:pos x="39175" y="193100"/>
              </a:cxn>
              <a:cxn ang="0">
                <a:pos x="44771" y="173510"/>
              </a:cxn>
              <a:cxn ang="0">
                <a:pos x="0" y="95151"/>
              </a:cxn>
              <a:cxn ang="0">
                <a:pos x="92341" y="0"/>
              </a:cxn>
              <a:cxn ang="0">
                <a:pos x="78350" y="111942"/>
              </a:cxn>
              <a:cxn ang="0">
                <a:pos x="83946" y="109143"/>
              </a:cxn>
              <a:cxn ang="0">
                <a:pos x="92341" y="114740"/>
              </a:cxn>
              <a:cxn ang="0">
                <a:pos x="100736" y="109143"/>
              </a:cxn>
              <a:cxn ang="0">
                <a:pos x="109130" y="114740"/>
              </a:cxn>
              <a:cxn ang="0">
                <a:pos x="120323" y="106345"/>
              </a:cxn>
              <a:cxn ang="0">
                <a:pos x="109130" y="142726"/>
              </a:cxn>
              <a:cxn ang="0">
                <a:pos x="123121" y="184704"/>
              </a:cxn>
              <a:cxn ang="0">
                <a:pos x="123121" y="162316"/>
              </a:cxn>
              <a:cxn ang="0">
                <a:pos x="156700" y="131532"/>
              </a:cxn>
              <a:cxn ang="0">
                <a:pos x="145507" y="41978"/>
              </a:cxn>
              <a:cxn ang="0">
                <a:pos x="39175" y="41978"/>
              </a:cxn>
              <a:cxn ang="0">
                <a:pos x="30780" y="131532"/>
              </a:cxn>
              <a:cxn ang="0">
                <a:pos x="64359" y="162316"/>
              </a:cxn>
              <a:cxn ang="0">
                <a:pos x="64359" y="187503"/>
              </a:cxn>
              <a:cxn ang="0">
                <a:pos x="81148" y="142726"/>
              </a:cxn>
              <a:cxn ang="0">
                <a:pos x="69955" y="106345"/>
              </a:cxn>
              <a:cxn ang="0">
                <a:pos x="111928" y="117539"/>
              </a:cxn>
              <a:cxn ang="0">
                <a:pos x="100736" y="114740"/>
              </a:cxn>
              <a:cxn ang="0">
                <a:pos x="83946" y="114740"/>
              </a:cxn>
              <a:cxn ang="0">
                <a:pos x="75552" y="117539"/>
              </a:cxn>
              <a:cxn ang="0">
                <a:pos x="89543" y="139927"/>
              </a:cxn>
              <a:cxn ang="0">
                <a:pos x="89543" y="187503"/>
              </a:cxn>
              <a:cxn ang="0">
                <a:pos x="97937" y="142726"/>
              </a:cxn>
              <a:cxn ang="0">
                <a:pos x="97937" y="139927"/>
              </a:cxn>
              <a:cxn ang="0">
                <a:pos x="120323" y="268661"/>
              </a:cxn>
              <a:cxn ang="0">
                <a:pos x="95139" y="296646"/>
              </a:cxn>
              <a:cxn ang="0">
                <a:pos x="120323" y="268661"/>
              </a:cxn>
              <a:cxn ang="0">
                <a:pos x="47570" y="246272"/>
              </a:cxn>
              <a:cxn ang="0">
                <a:pos x="47570" y="249071"/>
              </a:cxn>
              <a:cxn ang="0">
                <a:pos x="139910" y="240675"/>
              </a:cxn>
              <a:cxn ang="0">
                <a:pos x="139910" y="204294"/>
              </a:cxn>
              <a:cxn ang="0">
                <a:pos x="47570" y="212690"/>
              </a:cxn>
              <a:cxn ang="0">
                <a:pos x="139910" y="207092"/>
              </a:cxn>
              <a:cxn ang="0">
                <a:pos x="139910" y="204294"/>
              </a:cxn>
            </a:cxnLst>
            <a:rect l="0" t="0" r="0" b="0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4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5"/>
                  <a:pt x="56" y="59"/>
                  <a:pt x="51" y="62"/>
                </a:cubicBezTo>
                <a:cubicBezTo>
                  <a:pt x="51" y="65"/>
                  <a:pt x="51" y="65"/>
                  <a:pt x="51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7"/>
                  <a:pt x="56" y="67"/>
                  <a:pt x="56" y="67"/>
                </a:cubicBezTo>
                <a:cubicBezTo>
                  <a:pt x="57" y="69"/>
                  <a:pt x="57" y="71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89"/>
                  <a:pt x="56" y="91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15" y="97"/>
                  <a:pt x="15" y="97"/>
                  <a:pt x="15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3"/>
                  <a:pt x="10" y="91"/>
                  <a:pt x="10" y="89"/>
                </a:cubicBezTo>
                <a:cubicBezTo>
                  <a:pt x="10" y="87"/>
                  <a:pt x="11" y="85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0"/>
                  <a:pt x="10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2"/>
                  <a:pt x="16" y="62"/>
                  <a:pt x="16" y="62"/>
                </a:cubicBezTo>
                <a:cubicBezTo>
                  <a:pt x="11" y="60"/>
                  <a:pt x="7" y="56"/>
                  <a:pt x="5" y="51"/>
                </a:cubicBezTo>
                <a:cubicBezTo>
                  <a:pt x="1" y="46"/>
                  <a:pt x="0" y="40"/>
                  <a:pt x="0" y="34"/>
                </a:cubicBezTo>
                <a:cubicBezTo>
                  <a:pt x="0" y="24"/>
                  <a:pt x="3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6" y="40"/>
                  <a:pt x="27" y="40"/>
                  <a:pt x="28" y="40"/>
                </a:cubicBezTo>
                <a:cubicBezTo>
                  <a:pt x="28" y="40"/>
                  <a:pt x="29" y="40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0"/>
                  <a:pt x="32" y="41"/>
                  <a:pt x="33" y="41"/>
                </a:cubicBezTo>
                <a:cubicBezTo>
                  <a:pt x="34" y="41"/>
                  <a:pt x="35" y="40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0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1"/>
                  <a:pt x="56" y="47"/>
                </a:cubicBezTo>
                <a:cubicBezTo>
                  <a:pt x="58" y="43"/>
                  <a:pt x="60" y="39"/>
                  <a:pt x="60" y="34"/>
                </a:cubicBezTo>
                <a:cubicBezTo>
                  <a:pt x="60" y="26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4" y="15"/>
                </a:cubicBezTo>
                <a:cubicBezTo>
                  <a:pt x="10" y="20"/>
                  <a:pt x="7" y="26"/>
                  <a:pt x="7" y="34"/>
                </a:cubicBezTo>
                <a:cubicBezTo>
                  <a:pt x="7" y="39"/>
                  <a:pt x="8" y="43"/>
                  <a:pt x="11" y="47"/>
                </a:cubicBezTo>
                <a:cubicBezTo>
                  <a:pt x="13" y="52"/>
                  <a:pt x="17" y="55"/>
                  <a:pt x="21" y="57"/>
                </a:cubicBezTo>
                <a:cubicBezTo>
                  <a:pt x="23" y="58"/>
                  <a:pt x="23" y="58"/>
                  <a:pt x="23" y="58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1"/>
                  <a:pt x="29" y="51"/>
                  <a:pt x="29" y="51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2"/>
                </a:moveTo>
                <a:cubicBezTo>
                  <a:pt x="40" y="42"/>
                  <a:pt x="40" y="42"/>
                  <a:pt x="39" y="42"/>
                </a:cubicBezTo>
                <a:cubicBezTo>
                  <a:pt x="38" y="43"/>
                  <a:pt x="37" y="42"/>
                  <a:pt x="36" y="41"/>
                </a:cubicBezTo>
                <a:cubicBezTo>
                  <a:pt x="35" y="42"/>
                  <a:pt x="34" y="43"/>
                  <a:pt x="33" y="42"/>
                </a:cubicBezTo>
                <a:cubicBezTo>
                  <a:pt x="32" y="42"/>
                  <a:pt x="31" y="42"/>
                  <a:pt x="30" y="41"/>
                </a:cubicBezTo>
                <a:cubicBezTo>
                  <a:pt x="29" y="42"/>
                  <a:pt x="28" y="42"/>
                  <a:pt x="28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2"/>
                  <a:pt x="40" y="42"/>
                  <a:pt x="40" y="42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6"/>
                  <a:pt x="43" y="96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8"/>
                  <a:pt x="17" y="89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5"/>
                  <a:pt x="50" y="85"/>
                  <a:pt x="50" y="85"/>
                </a:cubicBezTo>
                <a:close/>
                <a:moveTo>
                  <a:pt x="50" y="73"/>
                </a:moveTo>
                <a:cubicBezTo>
                  <a:pt x="17" y="75"/>
                  <a:pt x="17" y="75"/>
                  <a:pt x="17" y="75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3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1" name="Freeform 36"/>
          <p:cNvSpPr>
            <a:spLocks noEditPoints="1"/>
          </p:cNvSpPr>
          <p:nvPr/>
        </p:nvSpPr>
        <p:spPr>
          <a:xfrm>
            <a:off x="532765" y="2273306"/>
            <a:ext cx="564515" cy="566420"/>
          </a:xfrm>
          <a:custGeom>
            <a:avLst/>
            <a:gdLst/>
            <a:ahLst/>
            <a:cxnLst>
              <a:cxn ang="0">
                <a:pos x="137265" y="0"/>
              </a:cxn>
              <a:cxn ang="0">
                <a:pos x="232510" y="39218"/>
              </a:cxn>
              <a:cxn ang="0">
                <a:pos x="271728" y="137265"/>
              </a:cxn>
              <a:cxn ang="0">
                <a:pos x="232510" y="232510"/>
              </a:cxn>
              <a:cxn ang="0">
                <a:pos x="137265" y="271728"/>
              </a:cxn>
              <a:cxn ang="0">
                <a:pos x="39218" y="232510"/>
              </a:cxn>
              <a:cxn ang="0">
                <a:pos x="0" y="137265"/>
              </a:cxn>
              <a:cxn ang="0">
                <a:pos x="39218" y="39218"/>
              </a:cxn>
              <a:cxn ang="0">
                <a:pos x="137265" y="0"/>
              </a:cxn>
              <a:cxn ang="0">
                <a:pos x="154073" y="131662"/>
              </a:cxn>
              <a:cxn ang="0">
                <a:pos x="151271" y="126059"/>
              </a:cxn>
              <a:cxn ang="0">
                <a:pos x="190490" y="67232"/>
              </a:cxn>
              <a:cxn ang="0">
                <a:pos x="182086" y="58828"/>
              </a:cxn>
              <a:cxn ang="0">
                <a:pos x="140066" y="120457"/>
              </a:cxn>
              <a:cxn ang="0">
                <a:pos x="126059" y="120457"/>
              </a:cxn>
              <a:cxn ang="0">
                <a:pos x="117655" y="145669"/>
              </a:cxn>
              <a:cxn ang="0">
                <a:pos x="142867" y="156874"/>
              </a:cxn>
              <a:cxn ang="0">
                <a:pos x="145669" y="154073"/>
              </a:cxn>
              <a:cxn ang="0">
                <a:pos x="193291" y="170880"/>
              </a:cxn>
              <a:cxn ang="0">
                <a:pos x="198894" y="156874"/>
              </a:cxn>
              <a:cxn ang="0">
                <a:pos x="154073" y="140066"/>
              </a:cxn>
              <a:cxn ang="0">
                <a:pos x="154073" y="131662"/>
              </a:cxn>
              <a:cxn ang="0">
                <a:pos x="207298" y="67232"/>
              </a:cxn>
              <a:cxn ang="0">
                <a:pos x="137265" y="36417"/>
              </a:cxn>
              <a:cxn ang="0">
                <a:pos x="64430" y="67232"/>
              </a:cxn>
              <a:cxn ang="0">
                <a:pos x="36417" y="137265"/>
              </a:cxn>
              <a:cxn ang="0">
                <a:pos x="64430" y="207298"/>
              </a:cxn>
              <a:cxn ang="0">
                <a:pos x="137265" y="235311"/>
              </a:cxn>
              <a:cxn ang="0">
                <a:pos x="207298" y="207298"/>
              </a:cxn>
              <a:cxn ang="0">
                <a:pos x="235311" y="137265"/>
              </a:cxn>
              <a:cxn ang="0">
                <a:pos x="207298" y="67232"/>
              </a:cxn>
            </a:cxnLst>
            <a:rect l="0" t="0" r="0" b="0"/>
            <a:pathLst>
              <a:path w="97" h="97">
                <a:moveTo>
                  <a:pt x="49" y="0"/>
                </a:moveTo>
                <a:cubicBezTo>
                  <a:pt x="62" y="0"/>
                  <a:pt x="74" y="5"/>
                  <a:pt x="83" y="14"/>
                </a:cubicBezTo>
                <a:cubicBezTo>
                  <a:pt x="92" y="23"/>
                  <a:pt x="97" y="35"/>
                  <a:pt x="97" y="49"/>
                </a:cubicBezTo>
                <a:cubicBezTo>
                  <a:pt x="97" y="62"/>
                  <a:pt x="92" y="74"/>
                  <a:pt x="83" y="83"/>
                </a:cubicBezTo>
                <a:cubicBezTo>
                  <a:pt x="74" y="92"/>
                  <a:pt x="62" y="97"/>
                  <a:pt x="49" y="97"/>
                </a:cubicBezTo>
                <a:cubicBezTo>
                  <a:pt x="35" y="97"/>
                  <a:pt x="23" y="92"/>
                  <a:pt x="14" y="83"/>
                </a:cubicBezTo>
                <a:cubicBezTo>
                  <a:pt x="5" y="74"/>
                  <a:pt x="0" y="62"/>
                  <a:pt x="0" y="49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5"/>
                  <a:pt x="35" y="0"/>
                  <a:pt x="49" y="0"/>
                </a:cubicBezTo>
                <a:close/>
                <a:moveTo>
                  <a:pt x="55" y="47"/>
                </a:moveTo>
                <a:cubicBezTo>
                  <a:pt x="54" y="46"/>
                  <a:pt x="54" y="45"/>
                  <a:pt x="54" y="45"/>
                </a:cubicBezTo>
                <a:cubicBezTo>
                  <a:pt x="59" y="38"/>
                  <a:pt x="64" y="31"/>
                  <a:pt x="68" y="24"/>
                </a:cubicBezTo>
                <a:cubicBezTo>
                  <a:pt x="67" y="23"/>
                  <a:pt x="66" y="22"/>
                  <a:pt x="65" y="21"/>
                </a:cubicBezTo>
                <a:cubicBezTo>
                  <a:pt x="59" y="28"/>
                  <a:pt x="54" y="35"/>
                  <a:pt x="50" y="43"/>
                </a:cubicBezTo>
                <a:cubicBezTo>
                  <a:pt x="48" y="42"/>
                  <a:pt x="47" y="43"/>
                  <a:pt x="45" y="43"/>
                </a:cubicBezTo>
                <a:cubicBezTo>
                  <a:pt x="42" y="45"/>
                  <a:pt x="40" y="49"/>
                  <a:pt x="42" y="52"/>
                </a:cubicBezTo>
                <a:cubicBezTo>
                  <a:pt x="43" y="56"/>
                  <a:pt x="47" y="58"/>
                  <a:pt x="51" y="56"/>
                </a:cubicBezTo>
                <a:cubicBezTo>
                  <a:pt x="51" y="56"/>
                  <a:pt x="52" y="56"/>
                  <a:pt x="52" y="55"/>
                </a:cubicBezTo>
                <a:cubicBezTo>
                  <a:pt x="58" y="58"/>
                  <a:pt x="63" y="60"/>
                  <a:pt x="69" y="61"/>
                </a:cubicBezTo>
                <a:cubicBezTo>
                  <a:pt x="70" y="59"/>
                  <a:pt x="71" y="58"/>
                  <a:pt x="71" y="56"/>
                </a:cubicBezTo>
                <a:cubicBezTo>
                  <a:pt x="66" y="54"/>
                  <a:pt x="61" y="51"/>
                  <a:pt x="55" y="50"/>
                </a:cubicBezTo>
                <a:cubicBezTo>
                  <a:pt x="55" y="49"/>
                  <a:pt x="55" y="48"/>
                  <a:pt x="55" y="47"/>
                </a:cubicBezTo>
                <a:close/>
                <a:moveTo>
                  <a:pt x="74" y="24"/>
                </a:moveTo>
                <a:cubicBezTo>
                  <a:pt x="67" y="17"/>
                  <a:pt x="58" y="13"/>
                  <a:pt x="49" y="13"/>
                </a:cubicBezTo>
                <a:cubicBezTo>
                  <a:pt x="39" y="13"/>
                  <a:pt x="30" y="17"/>
                  <a:pt x="23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8"/>
                  <a:pt x="17" y="67"/>
                  <a:pt x="23" y="74"/>
                </a:cubicBezTo>
                <a:cubicBezTo>
                  <a:pt x="30" y="80"/>
                  <a:pt x="39" y="84"/>
                  <a:pt x="49" y="84"/>
                </a:cubicBezTo>
                <a:cubicBezTo>
                  <a:pt x="58" y="84"/>
                  <a:pt x="67" y="80"/>
                  <a:pt x="74" y="74"/>
                </a:cubicBezTo>
                <a:cubicBezTo>
                  <a:pt x="80" y="67"/>
                  <a:pt x="84" y="58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2" name="Freeform 41"/>
          <p:cNvSpPr>
            <a:spLocks noEditPoints="1"/>
          </p:cNvSpPr>
          <p:nvPr/>
        </p:nvSpPr>
        <p:spPr>
          <a:xfrm>
            <a:off x="4222393" y="3447243"/>
            <a:ext cx="682625" cy="506730"/>
          </a:xfrm>
          <a:custGeom>
            <a:avLst/>
            <a:gdLst/>
            <a:ahLst/>
            <a:cxnLst>
              <a:cxn ang="0">
                <a:pos x="145735" y="39401"/>
              </a:cxn>
              <a:cxn ang="0">
                <a:pos x="235418" y="129460"/>
              </a:cxn>
              <a:cxn ang="0">
                <a:pos x="235418" y="140717"/>
              </a:cxn>
              <a:cxn ang="0">
                <a:pos x="201787" y="151975"/>
              </a:cxn>
              <a:cxn ang="0">
                <a:pos x="170959" y="154789"/>
              </a:cxn>
              <a:cxn ang="0">
                <a:pos x="156946" y="146346"/>
              </a:cxn>
              <a:cxn ang="0">
                <a:pos x="137327" y="146346"/>
              </a:cxn>
              <a:cxn ang="0">
                <a:pos x="120512" y="163232"/>
              </a:cxn>
              <a:cxn ang="0">
                <a:pos x="120512" y="163232"/>
              </a:cxn>
              <a:cxn ang="0">
                <a:pos x="137327" y="180118"/>
              </a:cxn>
              <a:cxn ang="0">
                <a:pos x="156946" y="180118"/>
              </a:cxn>
              <a:cxn ang="0">
                <a:pos x="170959" y="168861"/>
              </a:cxn>
              <a:cxn ang="0">
                <a:pos x="204590" y="166046"/>
              </a:cxn>
              <a:cxn ang="0">
                <a:pos x="229813" y="157603"/>
              </a:cxn>
              <a:cxn ang="0">
                <a:pos x="145735" y="219519"/>
              </a:cxn>
              <a:cxn ang="0">
                <a:pos x="56052" y="129460"/>
              </a:cxn>
              <a:cxn ang="0">
                <a:pos x="145735" y="39401"/>
              </a:cxn>
              <a:cxn ang="0">
                <a:pos x="145735" y="0"/>
              </a:cxn>
              <a:cxn ang="0">
                <a:pos x="56052" y="39401"/>
              </a:cxn>
              <a:cxn ang="0">
                <a:pos x="22421" y="92873"/>
              </a:cxn>
              <a:cxn ang="0">
                <a:pos x="16816" y="92873"/>
              </a:cxn>
              <a:cxn ang="0">
                <a:pos x="0" y="112574"/>
              </a:cxn>
              <a:cxn ang="0">
                <a:pos x="0" y="143532"/>
              </a:cxn>
              <a:cxn ang="0">
                <a:pos x="16816" y="160418"/>
              </a:cxn>
              <a:cxn ang="0">
                <a:pos x="42039" y="160418"/>
              </a:cxn>
              <a:cxn ang="0">
                <a:pos x="42039" y="95688"/>
              </a:cxn>
              <a:cxn ang="0">
                <a:pos x="70065" y="53473"/>
              </a:cxn>
              <a:cxn ang="0">
                <a:pos x="145735" y="19700"/>
              </a:cxn>
              <a:cxn ang="0">
                <a:pos x="224208" y="53473"/>
              </a:cxn>
              <a:cxn ang="0">
                <a:pos x="249431" y="92873"/>
              </a:cxn>
              <a:cxn ang="0">
                <a:pos x="249431" y="160418"/>
              </a:cxn>
              <a:cxn ang="0">
                <a:pos x="274655" y="160418"/>
              </a:cxn>
              <a:cxn ang="0">
                <a:pos x="294273" y="143532"/>
              </a:cxn>
              <a:cxn ang="0">
                <a:pos x="294273" y="112574"/>
              </a:cxn>
              <a:cxn ang="0">
                <a:pos x="274655" y="92873"/>
              </a:cxn>
              <a:cxn ang="0">
                <a:pos x="269050" y="92873"/>
              </a:cxn>
              <a:cxn ang="0">
                <a:pos x="238221" y="39401"/>
              </a:cxn>
              <a:cxn ang="0">
                <a:pos x="145735" y="0"/>
              </a:cxn>
            </a:cxnLst>
            <a:rect l="0" t="0" r="0" b="0"/>
            <a:pathLst>
              <a:path w="105" h="78">
                <a:moveTo>
                  <a:pt x="52" y="14"/>
                </a:moveTo>
                <a:cubicBezTo>
                  <a:pt x="70" y="14"/>
                  <a:pt x="84" y="29"/>
                  <a:pt x="84" y="46"/>
                </a:cubicBezTo>
                <a:cubicBezTo>
                  <a:pt x="84" y="47"/>
                  <a:pt x="84" y="49"/>
                  <a:pt x="84" y="50"/>
                </a:cubicBezTo>
                <a:cubicBezTo>
                  <a:pt x="80" y="51"/>
                  <a:pt x="76" y="53"/>
                  <a:pt x="72" y="54"/>
                </a:cubicBezTo>
                <a:cubicBezTo>
                  <a:pt x="68" y="55"/>
                  <a:pt x="65" y="55"/>
                  <a:pt x="61" y="55"/>
                </a:cubicBezTo>
                <a:cubicBezTo>
                  <a:pt x="60" y="54"/>
                  <a:pt x="58" y="52"/>
                  <a:pt x="56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6" y="52"/>
                  <a:pt x="43" y="55"/>
                  <a:pt x="43" y="58"/>
                </a:cubicBezTo>
                <a:cubicBezTo>
                  <a:pt x="43" y="58"/>
                  <a:pt x="43" y="58"/>
                  <a:pt x="43" y="58"/>
                </a:cubicBezTo>
                <a:cubicBezTo>
                  <a:pt x="43" y="61"/>
                  <a:pt x="46" y="64"/>
                  <a:pt x="49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8" y="64"/>
                  <a:pt x="60" y="62"/>
                  <a:pt x="61" y="60"/>
                </a:cubicBezTo>
                <a:cubicBezTo>
                  <a:pt x="65" y="60"/>
                  <a:pt x="69" y="59"/>
                  <a:pt x="73" y="59"/>
                </a:cubicBezTo>
                <a:cubicBezTo>
                  <a:pt x="76" y="58"/>
                  <a:pt x="79" y="57"/>
                  <a:pt x="82" y="56"/>
                </a:cubicBezTo>
                <a:cubicBezTo>
                  <a:pt x="78" y="69"/>
                  <a:pt x="66" y="78"/>
                  <a:pt x="52" y="78"/>
                </a:cubicBezTo>
                <a:cubicBezTo>
                  <a:pt x="34" y="78"/>
                  <a:pt x="20" y="64"/>
                  <a:pt x="20" y="46"/>
                </a:cubicBezTo>
                <a:cubicBezTo>
                  <a:pt x="20" y="29"/>
                  <a:pt x="34" y="14"/>
                  <a:pt x="52" y="14"/>
                </a:cubicBezTo>
                <a:close/>
                <a:moveTo>
                  <a:pt x="52" y="0"/>
                </a:moveTo>
                <a:cubicBezTo>
                  <a:pt x="39" y="0"/>
                  <a:pt x="28" y="5"/>
                  <a:pt x="20" y="14"/>
                </a:cubicBezTo>
                <a:cubicBezTo>
                  <a:pt x="14" y="19"/>
                  <a:pt x="10" y="26"/>
                  <a:pt x="8" y="33"/>
                </a:cubicBezTo>
                <a:cubicBezTo>
                  <a:pt x="6" y="33"/>
                  <a:pt x="6" y="33"/>
                  <a:pt x="6" y="33"/>
                </a:cubicBezTo>
                <a:cubicBezTo>
                  <a:pt x="3" y="33"/>
                  <a:pt x="0" y="36"/>
                  <a:pt x="0" y="40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4"/>
                  <a:pt x="3" y="57"/>
                  <a:pt x="6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34"/>
                  <a:pt x="15" y="34"/>
                  <a:pt x="15" y="34"/>
                </a:cubicBezTo>
                <a:cubicBezTo>
                  <a:pt x="17" y="28"/>
                  <a:pt x="20" y="23"/>
                  <a:pt x="25" y="19"/>
                </a:cubicBezTo>
                <a:cubicBezTo>
                  <a:pt x="32" y="12"/>
                  <a:pt x="41" y="7"/>
                  <a:pt x="52" y="7"/>
                </a:cubicBezTo>
                <a:cubicBezTo>
                  <a:pt x="63" y="7"/>
                  <a:pt x="73" y="12"/>
                  <a:pt x="80" y="19"/>
                </a:cubicBezTo>
                <a:cubicBezTo>
                  <a:pt x="84" y="23"/>
                  <a:pt x="87" y="28"/>
                  <a:pt x="89" y="33"/>
                </a:cubicBezTo>
                <a:cubicBezTo>
                  <a:pt x="89" y="57"/>
                  <a:pt x="89" y="57"/>
                  <a:pt x="89" y="57"/>
                </a:cubicBezTo>
                <a:cubicBezTo>
                  <a:pt x="98" y="57"/>
                  <a:pt x="98" y="57"/>
                  <a:pt x="98" y="57"/>
                </a:cubicBezTo>
                <a:cubicBezTo>
                  <a:pt x="102" y="57"/>
                  <a:pt x="105" y="54"/>
                  <a:pt x="105" y="5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36"/>
                  <a:pt x="102" y="33"/>
                  <a:pt x="98" y="33"/>
                </a:cubicBezTo>
                <a:cubicBezTo>
                  <a:pt x="96" y="33"/>
                  <a:pt x="96" y="33"/>
                  <a:pt x="96" y="33"/>
                </a:cubicBezTo>
                <a:cubicBezTo>
                  <a:pt x="94" y="26"/>
                  <a:pt x="90" y="19"/>
                  <a:pt x="85" y="14"/>
                </a:cubicBezTo>
                <a:cubicBezTo>
                  <a:pt x="76" y="5"/>
                  <a:pt x="65" y="0"/>
                  <a:pt x="5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3" name="Freeform 73"/>
          <p:cNvSpPr>
            <a:spLocks noEditPoints="1"/>
          </p:cNvSpPr>
          <p:nvPr/>
        </p:nvSpPr>
        <p:spPr>
          <a:xfrm>
            <a:off x="2833950" y="2327916"/>
            <a:ext cx="527050" cy="457200"/>
          </a:xfrm>
          <a:custGeom>
            <a:avLst/>
            <a:gdLst/>
            <a:ahLst/>
            <a:cxnLst>
              <a:cxn ang="0">
                <a:pos x="11209" y="53440"/>
              </a:cxn>
              <a:cxn ang="0">
                <a:pos x="128909" y="53440"/>
              </a:cxn>
              <a:cxn ang="0">
                <a:pos x="140118" y="47815"/>
              </a:cxn>
              <a:cxn ang="0">
                <a:pos x="204572" y="0"/>
              </a:cxn>
              <a:cxn ang="0">
                <a:pos x="204572" y="92817"/>
              </a:cxn>
              <a:cxn ang="0">
                <a:pos x="204572" y="185634"/>
              </a:cxn>
              <a:cxn ang="0">
                <a:pos x="140118" y="140632"/>
              </a:cxn>
              <a:cxn ang="0">
                <a:pos x="128909" y="132194"/>
              </a:cxn>
              <a:cxn ang="0">
                <a:pos x="95280" y="132194"/>
              </a:cxn>
              <a:cxn ang="0">
                <a:pos x="112094" y="196885"/>
              </a:cxn>
              <a:cxn ang="0">
                <a:pos x="126106" y="196885"/>
              </a:cxn>
              <a:cxn ang="0">
                <a:pos x="126106" y="227824"/>
              </a:cxn>
              <a:cxn ang="0">
                <a:pos x="120502" y="227824"/>
              </a:cxn>
              <a:cxn ang="0">
                <a:pos x="58850" y="227824"/>
              </a:cxn>
              <a:cxn ang="0">
                <a:pos x="30826" y="132194"/>
              </a:cxn>
              <a:cxn ang="0">
                <a:pos x="11209" y="132194"/>
              </a:cxn>
              <a:cxn ang="0">
                <a:pos x="11209" y="53440"/>
              </a:cxn>
              <a:cxn ang="0">
                <a:pos x="243805" y="64691"/>
              </a:cxn>
              <a:cxn ang="0">
                <a:pos x="263422" y="92817"/>
              </a:cxn>
              <a:cxn ang="0">
                <a:pos x="243805" y="123756"/>
              </a:cxn>
              <a:cxn ang="0">
                <a:pos x="243805" y="185634"/>
              </a:cxn>
              <a:cxn ang="0">
                <a:pos x="218584" y="185634"/>
              </a:cxn>
              <a:cxn ang="0">
                <a:pos x="218584" y="2813"/>
              </a:cxn>
              <a:cxn ang="0">
                <a:pos x="243805" y="2813"/>
              </a:cxn>
              <a:cxn ang="0">
                <a:pos x="243805" y="64691"/>
              </a:cxn>
              <a:cxn ang="0">
                <a:pos x="128909" y="137819"/>
              </a:cxn>
              <a:cxn ang="0">
                <a:pos x="103687" y="137819"/>
              </a:cxn>
              <a:cxn ang="0">
                <a:pos x="112094" y="171571"/>
              </a:cxn>
              <a:cxn ang="0">
                <a:pos x="120502" y="171571"/>
              </a:cxn>
              <a:cxn ang="0">
                <a:pos x="120502" y="160321"/>
              </a:cxn>
              <a:cxn ang="0">
                <a:pos x="128909" y="137819"/>
              </a:cxn>
            </a:cxnLst>
            <a:rect l="0" t="0" r="0" b="0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7"/>
                  <a:pt x="50" y="17"/>
                  <a:pt x="50" y="17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50"/>
                  <a:pt x="50" y="50"/>
                  <a:pt x="50" y="50"/>
                </a:cubicBezTo>
                <a:cubicBezTo>
                  <a:pt x="46" y="47"/>
                  <a:pt x="46" y="47"/>
                  <a:pt x="46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8"/>
                  <a:pt x="0" y="29"/>
                  <a:pt x="4" y="19"/>
                </a:cubicBezTo>
                <a:close/>
                <a:moveTo>
                  <a:pt x="87" y="23"/>
                </a:moveTo>
                <a:cubicBezTo>
                  <a:pt x="91" y="25"/>
                  <a:pt x="94" y="29"/>
                  <a:pt x="94" y="33"/>
                </a:cubicBezTo>
                <a:cubicBezTo>
                  <a:pt x="94" y="38"/>
                  <a:pt x="91" y="42"/>
                  <a:pt x="87" y="44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1"/>
                  <a:pt x="78" y="1"/>
                  <a:pt x="78" y="1"/>
                </a:cubicBezTo>
                <a:cubicBezTo>
                  <a:pt x="87" y="1"/>
                  <a:pt x="87" y="1"/>
                  <a:pt x="87" y="1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4" name="Freeform 101"/>
          <p:cNvSpPr/>
          <p:nvPr/>
        </p:nvSpPr>
        <p:spPr>
          <a:xfrm>
            <a:off x="4123430" y="1200792"/>
            <a:ext cx="564515" cy="542925"/>
          </a:xfrm>
          <a:custGeom>
            <a:avLst/>
            <a:gdLst/>
            <a:ahLst/>
            <a:cxnLst>
              <a:cxn ang="0">
                <a:pos x="72890" y="69779"/>
              </a:cxn>
              <a:cxn ang="0">
                <a:pos x="142977" y="69779"/>
              </a:cxn>
              <a:cxn ang="0">
                <a:pos x="148584" y="58615"/>
              </a:cxn>
              <a:cxn ang="0">
                <a:pos x="137370" y="41868"/>
              </a:cxn>
              <a:cxn ang="0">
                <a:pos x="140174" y="8374"/>
              </a:cxn>
              <a:cxn ang="0">
                <a:pos x="162601" y="0"/>
              </a:cxn>
              <a:cxn ang="0">
                <a:pos x="187833" y="8374"/>
              </a:cxn>
              <a:cxn ang="0">
                <a:pos x="190636" y="41868"/>
              </a:cxn>
              <a:cxn ang="0">
                <a:pos x="179422" y="58615"/>
              </a:cxn>
              <a:cxn ang="0">
                <a:pos x="182226" y="69779"/>
              </a:cxn>
              <a:cxn ang="0">
                <a:pos x="255116" y="69779"/>
              </a:cxn>
              <a:cxn ang="0">
                <a:pos x="255116" y="136767"/>
              </a:cxn>
              <a:cxn ang="0">
                <a:pos x="243902" y="142350"/>
              </a:cxn>
              <a:cxn ang="0">
                <a:pos x="227081" y="131185"/>
              </a:cxn>
              <a:cxn ang="0">
                <a:pos x="196243" y="133976"/>
              </a:cxn>
              <a:cxn ang="0">
                <a:pos x="187833" y="156306"/>
              </a:cxn>
              <a:cxn ang="0">
                <a:pos x="196243" y="178635"/>
              </a:cxn>
              <a:cxn ang="0">
                <a:pos x="227081" y="181426"/>
              </a:cxn>
              <a:cxn ang="0">
                <a:pos x="243902" y="170261"/>
              </a:cxn>
              <a:cxn ang="0">
                <a:pos x="255116" y="173053"/>
              </a:cxn>
              <a:cxn ang="0">
                <a:pos x="255116" y="245623"/>
              </a:cxn>
              <a:cxn ang="0">
                <a:pos x="179422" y="245623"/>
              </a:cxn>
              <a:cxn ang="0">
                <a:pos x="176619" y="237249"/>
              </a:cxn>
              <a:cxn ang="0">
                <a:pos x="187833" y="220502"/>
              </a:cxn>
              <a:cxn ang="0">
                <a:pos x="185029" y="189800"/>
              </a:cxn>
              <a:cxn ang="0">
                <a:pos x="162601" y="184217"/>
              </a:cxn>
              <a:cxn ang="0">
                <a:pos x="140174" y="189800"/>
              </a:cxn>
              <a:cxn ang="0">
                <a:pos x="137370" y="220502"/>
              </a:cxn>
              <a:cxn ang="0">
                <a:pos x="148584" y="237249"/>
              </a:cxn>
              <a:cxn ang="0">
                <a:pos x="142977" y="245623"/>
              </a:cxn>
              <a:cxn ang="0">
                <a:pos x="72890" y="245623"/>
              </a:cxn>
              <a:cxn ang="0">
                <a:pos x="72890" y="178635"/>
              </a:cxn>
              <a:cxn ang="0">
                <a:pos x="61676" y="173053"/>
              </a:cxn>
              <a:cxn ang="0">
                <a:pos x="44856" y="187008"/>
              </a:cxn>
              <a:cxn ang="0">
                <a:pos x="11214" y="181426"/>
              </a:cxn>
              <a:cxn ang="0">
                <a:pos x="2803" y="159097"/>
              </a:cxn>
              <a:cxn ang="0">
                <a:pos x="11214" y="133976"/>
              </a:cxn>
              <a:cxn ang="0">
                <a:pos x="44856" y="131185"/>
              </a:cxn>
              <a:cxn ang="0">
                <a:pos x="61676" y="142350"/>
              </a:cxn>
              <a:cxn ang="0">
                <a:pos x="72890" y="136767"/>
              </a:cxn>
              <a:cxn ang="0">
                <a:pos x="72890" y="69779"/>
              </a:cxn>
            </a:cxnLst>
            <a:rect l="0" t="0" r="0" b="0"/>
            <a:pathLst>
              <a:path w="91" h="88">
                <a:moveTo>
                  <a:pt x="26" y="25"/>
                </a:moveTo>
                <a:cubicBezTo>
                  <a:pt x="51" y="25"/>
                  <a:pt x="51" y="25"/>
                  <a:pt x="51" y="25"/>
                </a:cubicBezTo>
                <a:cubicBezTo>
                  <a:pt x="52" y="24"/>
                  <a:pt x="54" y="23"/>
                  <a:pt x="53" y="21"/>
                </a:cubicBezTo>
                <a:cubicBezTo>
                  <a:pt x="52" y="19"/>
                  <a:pt x="50" y="17"/>
                  <a:pt x="49" y="15"/>
                </a:cubicBezTo>
                <a:cubicBezTo>
                  <a:pt x="46" y="12"/>
                  <a:pt x="47" y="6"/>
                  <a:pt x="50" y="3"/>
                </a:cubicBezTo>
                <a:cubicBezTo>
                  <a:pt x="53" y="0"/>
                  <a:pt x="58" y="0"/>
                  <a:pt x="58" y="0"/>
                </a:cubicBezTo>
                <a:cubicBezTo>
                  <a:pt x="58" y="0"/>
                  <a:pt x="64" y="0"/>
                  <a:pt x="67" y="3"/>
                </a:cubicBezTo>
                <a:cubicBezTo>
                  <a:pt x="70" y="6"/>
                  <a:pt x="70" y="12"/>
                  <a:pt x="68" y="15"/>
                </a:cubicBezTo>
                <a:cubicBezTo>
                  <a:pt x="67" y="17"/>
                  <a:pt x="65" y="19"/>
                  <a:pt x="64" y="21"/>
                </a:cubicBezTo>
                <a:cubicBezTo>
                  <a:pt x="63" y="23"/>
                  <a:pt x="64" y="24"/>
                  <a:pt x="65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49"/>
                  <a:pt x="91" y="49"/>
                  <a:pt x="91" y="49"/>
                </a:cubicBezTo>
                <a:cubicBezTo>
                  <a:pt x="90" y="50"/>
                  <a:pt x="89" y="51"/>
                  <a:pt x="87" y="51"/>
                </a:cubicBezTo>
                <a:cubicBezTo>
                  <a:pt x="85" y="50"/>
                  <a:pt x="83" y="48"/>
                  <a:pt x="81" y="47"/>
                </a:cubicBezTo>
                <a:cubicBezTo>
                  <a:pt x="78" y="44"/>
                  <a:pt x="73" y="45"/>
                  <a:pt x="70" y="48"/>
                </a:cubicBezTo>
                <a:cubicBezTo>
                  <a:pt x="67" y="51"/>
                  <a:pt x="67" y="56"/>
                  <a:pt x="67" y="56"/>
                </a:cubicBezTo>
                <a:cubicBezTo>
                  <a:pt x="67" y="56"/>
                  <a:pt x="67" y="61"/>
                  <a:pt x="70" y="64"/>
                </a:cubicBezTo>
                <a:cubicBezTo>
                  <a:pt x="73" y="67"/>
                  <a:pt x="78" y="67"/>
                  <a:pt x="81" y="65"/>
                </a:cubicBezTo>
                <a:cubicBezTo>
                  <a:pt x="83" y="64"/>
                  <a:pt x="85" y="62"/>
                  <a:pt x="87" y="61"/>
                </a:cubicBezTo>
                <a:cubicBezTo>
                  <a:pt x="89" y="60"/>
                  <a:pt x="90" y="61"/>
                  <a:pt x="91" y="62"/>
                </a:cubicBezTo>
                <a:cubicBezTo>
                  <a:pt x="91" y="88"/>
                  <a:pt x="91" y="88"/>
                  <a:pt x="91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3" y="88"/>
                  <a:pt x="62" y="86"/>
                  <a:pt x="63" y="85"/>
                </a:cubicBezTo>
                <a:cubicBezTo>
                  <a:pt x="63" y="83"/>
                  <a:pt x="65" y="81"/>
                  <a:pt x="67" y="79"/>
                </a:cubicBezTo>
                <a:cubicBezTo>
                  <a:pt x="69" y="76"/>
                  <a:pt x="68" y="71"/>
                  <a:pt x="66" y="68"/>
                </a:cubicBezTo>
                <a:cubicBezTo>
                  <a:pt x="63" y="65"/>
                  <a:pt x="58" y="66"/>
                  <a:pt x="58" y="66"/>
                </a:cubicBezTo>
                <a:cubicBezTo>
                  <a:pt x="58" y="66"/>
                  <a:pt x="53" y="65"/>
                  <a:pt x="50" y="68"/>
                </a:cubicBezTo>
                <a:cubicBezTo>
                  <a:pt x="47" y="71"/>
                  <a:pt x="46" y="76"/>
                  <a:pt x="49" y="79"/>
                </a:cubicBezTo>
                <a:cubicBezTo>
                  <a:pt x="50" y="81"/>
                  <a:pt x="52" y="83"/>
                  <a:pt x="53" y="85"/>
                </a:cubicBezTo>
                <a:cubicBezTo>
                  <a:pt x="53" y="86"/>
                  <a:pt x="52" y="88"/>
                  <a:pt x="51" y="88"/>
                </a:cubicBezTo>
                <a:cubicBezTo>
                  <a:pt x="26" y="88"/>
                  <a:pt x="26" y="88"/>
                  <a:pt x="26" y="88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63"/>
                  <a:pt x="24" y="61"/>
                  <a:pt x="22" y="62"/>
                </a:cubicBezTo>
                <a:cubicBezTo>
                  <a:pt x="20" y="63"/>
                  <a:pt x="18" y="65"/>
                  <a:pt x="16" y="67"/>
                </a:cubicBezTo>
                <a:cubicBezTo>
                  <a:pt x="12" y="69"/>
                  <a:pt x="7" y="69"/>
                  <a:pt x="4" y="65"/>
                </a:cubicBezTo>
                <a:cubicBezTo>
                  <a:pt x="0" y="62"/>
                  <a:pt x="1" y="57"/>
                  <a:pt x="1" y="57"/>
                </a:cubicBezTo>
                <a:cubicBezTo>
                  <a:pt x="1" y="57"/>
                  <a:pt x="0" y="51"/>
                  <a:pt x="4" y="48"/>
                </a:cubicBezTo>
                <a:cubicBezTo>
                  <a:pt x="7" y="45"/>
                  <a:pt x="12" y="44"/>
                  <a:pt x="16" y="47"/>
                </a:cubicBezTo>
                <a:cubicBezTo>
                  <a:pt x="18" y="48"/>
                  <a:pt x="20" y="50"/>
                  <a:pt x="22" y="51"/>
                </a:cubicBezTo>
                <a:cubicBezTo>
                  <a:pt x="24" y="52"/>
                  <a:pt x="26" y="51"/>
                  <a:pt x="26" y="49"/>
                </a:cubicBezTo>
                <a:lnTo>
                  <a:pt x="26" y="2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5" name="钥匙"/>
          <p:cNvSpPr/>
          <p:nvPr/>
        </p:nvSpPr>
        <p:spPr>
          <a:xfrm>
            <a:off x="8808467" y="1167296"/>
            <a:ext cx="610870" cy="609916"/>
          </a:xfrm>
          <a:custGeom>
            <a:avLst/>
            <a:gdLst>
              <a:gd name="connsiteX0" fmla="*/ 67884 w 606398"/>
              <a:gd name="connsiteY0" fmla="*/ 337867 h 605451"/>
              <a:gd name="connsiteX1" fmla="*/ 196473 w 606398"/>
              <a:gd name="connsiteY1" fmla="*/ 337867 h 605451"/>
              <a:gd name="connsiteX2" fmla="*/ 268149 w 606398"/>
              <a:gd name="connsiteY2" fmla="*/ 408970 h 605451"/>
              <a:gd name="connsiteX3" fmla="*/ 268149 w 606398"/>
              <a:gd name="connsiteY3" fmla="*/ 537920 h 605451"/>
              <a:gd name="connsiteX4" fmla="*/ 67884 w 606398"/>
              <a:gd name="connsiteY4" fmla="*/ 337867 h 605451"/>
              <a:gd name="connsiteX5" fmla="*/ 410100 w 606398"/>
              <a:gd name="connsiteY5" fmla="*/ 337303 h 605451"/>
              <a:gd name="connsiteX6" fmla="*/ 538767 w 606398"/>
              <a:gd name="connsiteY6" fmla="*/ 337303 h 605451"/>
              <a:gd name="connsiteX7" fmla="*/ 338432 w 606398"/>
              <a:gd name="connsiteY7" fmla="*/ 537285 h 605451"/>
              <a:gd name="connsiteX8" fmla="*/ 338432 w 606398"/>
              <a:gd name="connsiteY8" fmla="*/ 408970 h 605451"/>
              <a:gd name="connsiteX9" fmla="*/ 410100 w 606398"/>
              <a:gd name="connsiteY9" fmla="*/ 337303 h 605451"/>
              <a:gd name="connsiteX10" fmla="*/ 338432 w 606398"/>
              <a:gd name="connsiteY10" fmla="*/ 67743 h 605451"/>
              <a:gd name="connsiteX11" fmla="*/ 538626 w 606398"/>
              <a:gd name="connsiteY11" fmla="*/ 267725 h 605451"/>
              <a:gd name="connsiteX12" fmla="*/ 410116 w 606398"/>
              <a:gd name="connsiteY12" fmla="*/ 267725 h 605451"/>
              <a:gd name="connsiteX13" fmla="*/ 338432 w 606398"/>
              <a:gd name="connsiteY13" fmla="*/ 196058 h 605451"/>
              <a:gd name="connsiteX14" fmla="*/ 268149 w 606398"/>
              <a:gd name="connsiteY14" fmla="*/ 67743 h 605451"/>
              <a:gd name="connsiteX15" fmla="*/ 268149 w 606398"/>
              <a:gd name="connsiteY15" fmla="*/ 196151 h 605451"/>
              <a:gd name="connsiteX16" fmla="*/ 196381 w 606398"/>
              <a:gd name="connsiteY16" fmla="*/ 267725 h 605451"/>
              <a:gd name="connsiteX17" fmla="*/ 67884 w 606398"/>
              <a:gd name="connsiteY17" fmla="*/ 267725 h 605451"/>
              <a:gd name="connsiteX18" fmla="*/ 268149 w 606398"/>
              <a:gd name="connsiteY18" fmla="*/ 67743 h 605451"/>
              <a:gd name="connsiteX19" fmla="*/ 303337 w 606398"/>
              <a:gd name="connsiteY19" fmla="*/ 0 h 605451"/>
              <a:gd name="connsiteX20" fmla="*/ 314850 w 606398"/>
              <a:gd name="connsiteY20" fmla="*/ 11495 h 605451"/>
              <a:gd name="connsiteX21" fmla="*/ 314850 w 606398"/>
              <a:gd name="connsiteY21" fmla="*/ 214703 h 605451"/>
              <a:gd name="connsiteX22" fmla="*/ 391543 w 606398"/>
              <a:gd name="connsiteY22" fmla="*/ 291369 h 605451"/>
              <a:gd name="connsiteX23" fmla="*/ 595067 w 606398"/>
              <a:gd name="connsiteY23" fmla="*/ 291369 h 605451"/>
              <a:gd name="connsiteX24" fmla="*/ 606394 w 606398"/>
              <a:gd name="connsiteY24" fmla="*/ 302586 h 605451"/>
              <a:gd name="connsiteX25" fmla="*/ 594881 w 606398"/>
              <a:gd name="connsiteY25" fmla="*/ 314082 h 605451"/>
              <a:gd name="connsiteX26" fmla="*/ 391450 w 606398"/>
              <a:gd name="connsiteY26" fmla="*/ 314082 h 605451"/>
              <a:gd name="connsiteX27" fmla="*/ 314664 w 606398"/>
              <a:gd name="connsiteY27" fmla="*/ 390748 h 605451"/>
              <a:gd name="connsiteX28" fmla="*/ 314664 w 606398"/>
              <a:gd name="connsiteY28" fmla="*/ 593399 h 605451"/>
              <a:gd name="connsiteX29" fmla="*/ 303151 w 606398"/>
              <a:gd name="connsiteY29" fmla="*/ 605451 h 605451"/>
              <a:gd name="connsiteX30" fmla="*/ 291638 w 606398"/>
              <a:gd name="connsiteY30" fmla="*/ 593956 h 605451"/>
              <a:gd name="connsiteX31" fmla="*/ 291638 w 606398"/>
              <a:gd name="connsiteY31" fmla="*/ 390841 h 605451"/>
              <a:gd name="connsiteX32" fmla="*/ 214945 w 606398"/>
              <a:gd name="connsiteY32" fmla="*/ 314174 h 605451"/>
              <a:gd name="connsiteX33" fmla="*/ 11513 w 606398"/>
              <a:gd name="connsiteY33" fmla="*/ 314174 h 605451"/>
              <a:gd name="connsiteX34" fmla="*/ 0 w 606398"/>
              <a:gd name="connsiteY34" fmla="*/ 302679 h 605451"/>
              <a:gd name="connsiteX35" fmla="*/ 11513 w 606398"/>
              <a:gd name="connsiteY35" fmla="*/ 291184 h 605451"/>
              <a:gd name="connsiteX36" fmla="*/ 215038 w 606398"/>
              <a:gd name="connsiteY36" fmla="*/ 291184 h 605451"/>
              <a:gd name="connsiteX37" fmla="*/ 291823 w 606398"/>
              <a:gd name="connsiteY37" fmla="*/ 214610 h 605451"/>
              <a:gd name="connsiteX38" fmla="*/ 291823 w 606398"/>
              <a:gd name="connsiteY38" fmla="*/ 11495 h 605451"/>
              <a:gd name="connsiteX39" fmla="*/ 303337 w 606398"/>
              <a:gd name="connsiteY39" fmla="*/ 0 h 6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6398" h="605451">
                <a:moveTo>
                  <a:pt x="67884" y="337867"/>
                </a:moveTo>
                <a:lnTo>
                  <a:pt x="196473" y="337867"/>
                </a:lnTo>
                <a:cubicBezTo>
                  <a:pt x="207986" y="371518"/>
                  <a:pt x="234447" y="397939"/>
                  <a:pt x="268149" y="408970"/>
                </a:cubicBezTo>
                <a:lnTo>
                  <a:pt x="268149" y="537920"/>
                </a:lnTo>
                <a:cubicBezTo>
                  <a:pt x="164628" y="522439"/>
                  <a:pt x="83203" y="440767"/>
                  <a:pt x="67884" y="337867"/>
                </a:cubicBezTo>
                <a:close/>
                <a:moveTo>
                  <a:pt x="410100" y="337303"/>
                </a:moveTo>
                <a:lnTo>
                  <a:pt x="538767" y="337303"/>
                </a:lnTo>
                <a:cubicBezTo>
                  <a:pt x="523264" y="440585"/>
                  <a:pt x="441477" y="521987"/>
                  <a:pt x="338432" y="537285"/>
                </a:cubicBezTo>
                <a:lnTo>
                  <a:pt x="338432" y="408970"/>
                </a:lnTo>
                <a:cubicBezTo>
                  <a:pt x="372131" y="397937"/>
                  <a:pt x="398588" y="371514"/>
                  <a:pt x="410100" y="337303"/>
                </a:cubicBezTo>
                <a:close/>
                <a:moveTo>
                  <a:pt x="338432" y="67743"/>
                </a:moveTo>
                <a:cubicBezTo>
                  <a:pt x="441965" y="83133"/>
                  <a:pt x="523305" y="164350"/>
                  <a:pt x="538626" y="267725"/>
                </a:cubicBezTo>
                <a:lnTo>
                  <a:pt x="410116" y="267725"/>
                </a:lnTo>
                <a:cubicBezTo>
                  <a:pt x="399159" y="234070"/>
                  <a:pt x="372138" y="207183"/>
                  <a:pt x="338432" y="196058"/>
                </a:cubicBezTo>
                <a:close/>
                <a:moveTo>
                  <a:pt x="268149" y="67743"/>
                </a:moveTo>
                <a:lnTo>
                  <a:pt x="268149" y="196151"/>
                </a:lnTo>
                <a:cubicBezTo>
                  <a:pt x="234447" y="207183"/>
                  <a:pt x="207522" y="234070"/>
                  <a:pt x="196381" y="267725"/>
                </a:cubicBezTo>
                <a:lnTo>
                  <a:pt x="67884" y="267725"/>
                </a:lnTo>
                <a:cubicBezTo>
                  <a:pt x="83296" y="164906"/>
                  <a:pt x="164628" y="83133"/>
                  <a:pt x="268149" y="67743"/>
                </a:cubicBezTo>
                <a:close/>
                <a:moveTo>
                  <a:pt x="303337" y="0"/>
                </a:moveTo>
                <a:cubicBezTo>
                  <a:pt x="309465" y="0"/>
                  <a:pt x="314850" y="5191"/>
                  <a:pt x="314850" y="11495"/>
                </a:cubicBezTo>
                <a:lnTo>
                  <a:pt x="314850" y="214703"/>
                </a:lnTo>
                <a:cubicBezTo>
                  <a:pt x="354775" y="219894"/>
                  <a:pt x="386343" y="251414"/>
                  <a:pt x="391543" y="291369"/>
                </a:cubicBezTo>
                <a:lnTo>
                  <a:pt x="595067" y="291369"/>
                </a:lnTo>
                <a:cubicBezTo>
                  <a:pt x="601288" y="291369"/>
                  <a:pt x="606580" y="296561"/>
                  <a:pt x="606394" y="302586"/>
                </a:cubicBezTo>
                <a:cubicBezTo>
                  <a:pt x="606394" y="308798"/>
                  <a:pt x="601195" y="314082"/>
                  <a:pt x="594881" y="314082"/>
                </a:cubicBezTo>
                <a:lnTo>
                  <a:pt x="391450" y="314082"/>
                </a:lnTo>
                <a:cubicBezTo>
                  <a:pt x="386250" y="354037"/>
                  <a:pt x="354682" y="385557"/>
                  <a:pt x="314664" y="390748"/>
                </a:cubicBezTo>
                <a:lnTo>
                  <a:pt x="314664" y="593399"/>
                </a:lnTo>
                <a:cubicBezTo>
                  <a:pt x="314664" y="600074"/>
                  <a:pt x="309372" y="605451"/>
                  <a:pt x="303151" y="605451"/>
                </a:cubicBezTo>
                <a:cubicBezTo>
                  <a:pt x="297023" y="605451"/>
                  <a:pt x="291638" y="600260"/>
                  <a:pt x="291638" y="593956"/>
                </a:cubicBezTo>
                <a:lnTo>
                  <a:pt x="291638" y="390841"/>
                </a:lnTo>
                <a:cubicBezTo>
                  <a:pt x="251713" y="385649"/>
                  <a:pt x="220144" y="354130"/>
                  <a:pt x="214945" y="314174"/>
                </a:cubicBezTo>
                <a:lnTo>
                  <a:pt x="11513" y="314174"/>
                </a:lnTo>
                <a:cubicBezTo>
                  <a:pt x="5292" y="314174"/>
                  <a:pt x="0" y="308890"/>
                  <a:pt x="0" y="302679"/>
                </a:cubicBezTo>
                <a:cubicBezTo>
                  <a:pt x="0" y="296561"/>
                  <a:pt x="5199" y="291184"/>
                  <a:pt x="11513" y="291184"/>
                </a:cubicBezTo>
                <a:lnTo>
                  <a:pt x="215038" y="291184"/>
                </a:lnTo>
                <a:cubicBezTo>
                  <a:pt x="220237" y="251321"/>
                  <a:pt x="251806" y="219802"/>
                  <a:pt x="291823" y="214610"/>
                </a:cubicBezTo>
                <a:lnTo>
                  <a:pt x="291823" y="11495"/>
                </a:lnTo>
                <a:cubicBezTo>
                  <a:pt x="291823" y="5284"/>
                  <a:pt x="297116" y="0"/>
                  <a:pt x="303337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6" name="放大镜"/>
          <p:cNvSpPr/>
          <p:nvPr/>
        </p:nvSpPr>
        <p:spPr>
          <a:xfrm>
            <a:off x="10063987" y="1166819"/>
            <a:ext cx="539750" cy="610870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7" name="电池"/>
          <p:cNvSpPr/>
          <p:nvPr/>
        </p:nvSpPr>
        <p:spPr>
          <a:xfrm>
            <a:off x="11248390" y="1166819"/>
            <a:ext cx="384810" cy="610870"/>
          </a:xfrm>
          <a:custGeom>
            <a:avLst/>
            <a:gdLst>
              <a:gd name="connsiteX0" fmla="*/ 703180 w 3238500"/>
              <a:gd name="connsiteY0" fmla="*/ 4435548 h 5638341"/>
              <a:gd name="connsiteX1" fmla="*/ 2535317 w 3238500"/>
              <a:gd name="connsiteY1" fmla="*/ 4435548 h 5638341"/>
              <a:gd name="connsiteX2" fmla="*/ 2535317 w 3238500"/>
              <a:gd name="connsiteY2" fmla="*/ 4838393 h 5638341"/>
              <a:gd name="connsiteX3" fmla="*/ 703180 w 3238500"/>
              <a:gd name="connsiteY3" fmla="*/ 4838393 h 5638341"/>
              <a:gd name="connsiteX4" fmla="*/ 703181 w 3238500"/>
              <a:gd name="connsiteY4" fmla="*/ 3675025 h 5638341"/>
              <a:gd name="connsiteX5" fmla="*/ 2535318 w 3238500"/>
              <a:gd name="connsiteY5" fmla="*/ 3675025 h 5638341"/>
              <a:gd name="connsiteX6" fmla="*/ 2535318 w 3238500"/>
              <a:gd name="connsiteY6" fmla="*/ 4077870 h 5638341"/>
              <a:gd name="connsiteX7" fmla="*/ 703181 w 3238500"/>
              <a:gd name="connsiteY7" fmla="*/ 4077870 h 5638341"/>
              <a:gd name="connsiteX8" fmla="*/ 703181 w 3238500"/>
              <a:gd name="connsiteY8" fmla="*/ 2914502 h 5638341"/>
              <a:gd name="connsiteX9" fmla="*/ 2535318 w 3238500"/>
              <a:gd name="connsiteY9" fmla="*/ 2914502 h 5638341"/>
              <a:gd name="connsiteX10" fmla="*/ 2535318 w 3238500"/>
              <a:gd name="connsiteY10" fmla="*/ 3317347 h 5638341"/>
              <a:gd name="connsiteX11" fmla="*/ 703181 w 3238500"/>
              <a:gd name="connsiteY11" fmla="*/ 3317347 h 5638341"/>
              <a:gd name="connsiteX12" fmla="*/ 703181 w 3238500"/>
              <a:gd name="connsiteY12" fmla="*/ 2153979 h 5638341"/>
              <a:gd name="connsiteX13" fmla="*/ 2535318 w 3238500"/>
              <a:gd name="connsiteY13" fmla="*/ 2153979 h 5638341"/>
              <a:gd name="connsiteX14" fmla="*/ 2535318 w 3238500"/>
              <a:gd name="connsiteY14" fmla="*/ 2556824 h 5638341"/>
              <a:gd name="connsiteX15" fmla="*/ 703181 w 3238500"/>
              <a:gd name="connsiteY15" fmla="*/ 2556824 h 5638341"/>
              <a:gd name="connsiteX16" fmla="*/ 703181 w 3238500"/>
              <a:gd name="connsiteY16" fmla="*/ 1393456 h 5638341"/>
              <a:gd name="connsiteX17" fmla="*/ 2535318 w 3238500"/>
              <a:gd name="connsiteY17" fmla="*/ 1393456 h 5638341"/>
              <a:gd name="connsiteX18" fmla="*/ 2535318 w 3238500"/>
              <a:gd name="connsiteY18" fmla="*/ 1796301 h 5638341"/>
              <a:gd name="connsiteX19" fmla="*/ 703181 w 3238500"/>
              <a:gd name="connsiteY19" fmla="*/ 1796301 h 5638341"/>
              <a:gd name="connsiteX20" fmla="*/ 545879 w 3238500"/>
              <a:gd name="connsiteY20" fmla="*/ 854765 h 5638341"/>
              <a:gd name="connsiteX21" fmla="*/ 355211 w 3238500"/>
              <a:gd name="connsiteY21" fmla="*/ 1045433 h 5638341"/>
              <a:gd name="connsiteX22" fmla="*/ 355211 w 3238500"/>
              <a:gd name="connsiteY22" fmla="*/ 5115447 h 5638341"/>
              <a:gd name="connsiteX23" fmla="*/ 545879 w 3238500"/>
              <a:gd name="connsiteY23" fmla="*/ 5306115 h 5638341"/>
              <a:gd name="connsiteX24" fmla="*/ 2692622 w 3238500"/>
              <a:gd name="connsiteY24" fmla="*/ 5306115 h 5638341"/>
              <a:gd name="connsiteX25" fmla="*/ 2883290 w 3238500"/>
              <a:gd name="connsiteY25" fmla="*/ 5115447 h 5638341"/>
              <a:gd name="connsiteX26" fmla="*/ 2883290 w 3238500"/>
              <a:gd name="connsiteY26" fmla="*/ 1045433 h 5638341"/>
              <a:gd name="connsiteX27" fmla="*/ 2692622 w 3238500"/>
              <a:gd name="connsiteY27" fmla="*/ 854765 h 5638341"/>
              <a:gd name="connsiteX28" fmla="*/ 1055257 w 3238500"/>
              <a:gd name="connsiteY28" fmla="*/ 0 h 5638341"/>
              <a:gd name="connsiteX29" fmla="*/ 2197532 w 3238500"/>
              <a:gd name="connsiteY29" fmla="*/ 0 h 5638341"/>
              <a:gd name="connsiteX30" fmla="*/ 2331244 w 3238500"/>
              <a:gd name="connsiteY30" fmla="*/ 133712 h 5638341"/>
              <a:gd name="connsiteX31" fmla="*/ 2331244 w 3238500"/>
              <a:gd name="connsiteY31" fmla="*/ 522540 h 5638341"/>
              <a:gd name="connsiteX32" fmla="*/ 2718105 w 3238500"/>
              <a:gd name="connsiteY32" fmla="*/ 522540 h 5638341"/>
              <a:gd name="connsiteX33" fmla="*/ 3238500 w 3238500"/>
              <a:gd name="connsiteY33" fmla="*/ 1042935 h 5638341"/>
              <a:gd name="connsiteX34" fmla="*/ 3238500 w 3238500"/>
              <a:gd name="connsiteY34" fmla="*/ 5117946 h 5638341"/>
              <a:gd name="connsiteX35" fmla="*/ 2718105 w 3238500"/>
              <a:gd name="connsiteY35" fmla="*/ 5638341 h 5638341"/>
              <a:gd name="connsiteX36" fmla="*/ 520395 w 3238500"/>
              <a:gd name="connsiteY36" fmla="*/ 5638341 h 5638341"/>
              <a:gd name="connsiteX37" fmla="*/ 0 w 3238500"/>
              <a:gd name="connsiteY37" fmla="*/ 5117946 h 5638341"/>
              <a:gd name="connsiteX38" fmla="*/ 0 w 3238500"/>
              <a:gd name="connsiteY38" fmla="*/ 1042935 h 5638341"/>
              <a:gd name="connsiteX39" fmla="*/ 520395 w 3238500"/>
              <a:gd name="connsiteY39" fmla="*/ 522540 h 5638341"/>
              <a:gd name="connsiteX40" fmla="*/ 921545 w 3238500"/>
              <a:gd name="connsiteY40" fmla="*/ 522540 h 5638341"/>
              <a:gd name="connsiteX41" fmla="*/ 921545 w 3238500"/>
              <a:gd name="connsiteY41" fmla="*/ 133712 h 5638341"/>
              <a:gd name="connsiteX42" fmla="*/ 1055257 w 3238500"/>
              <a:gd name="connsiteY42" fmla="*/ 0 h 5638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38500" h="5638341">
                <a:moveTo>
                  <a:pt x="703180" y="4435548"/>
                </a:moveTo>
                <a:lnTo>
                  <a:pt x="2535317" y="4435548"/>
                </a:lnTo>
                <a:lnTo>
                  <a:pt x="2535317" y="4838393"/>
                </a:lnTo>
                <a:lnTo>
                  <a:pt x="703180" y="4838393"/>
                </a:lnTo>
                <a:close/>
                <a:moveTo>
                  <a:pt x="703181" y="3675025"/>
                </a:moveTo>
                <a:lnTo>
                  <a:pt x="2535318" y="3675025"/>
                </a:lnTo>
                <a:lnTo>
                  <a:pt x="2535318" y="4077870"/>
                </a:lnTo>
                <a:lnTo>
                  <a:pt x="703181" y="4077870"/>
                </a:lnTo>
                <a:close/>
                <a:moveTo>
                  <a:pt x="703181" y="2914502"/>
                </a:moveTo>
                <a:lnTo>
                  <a:pt x="2535318" y="2914502"/>
                </a:lnTo>
                <a:lnTo>
                  <a:pt x="2535318" y="3317347"/>
                </a:lnTo>
                <a:lnTo>
                  <a:pt x="703181" y="3317347"/>
                </a:lnTo>
                <a:close/>
                <a:moveTo>
                  <a:pt x="703181" y="2153979"/>
                </a:moveTo>
                <a:lnTo>
                  <a:pt x="2535318" y="2153979"/>
                </a:lnTo>
                <a:lnTo>
                  <a:pt x="2535318" y="2556824"/>
                </a:lnTo>
                <a:lnTo>
                  <a:pt x="703181" y="2556824"/>
                </a:lnTo>
                <a:close/>
                <a:moveTo>
                  <a:pt x="703181" y="1393456"/>
                </a:moveTo>
                <a:lnTo>
                  <a:pt x="2535318" y="1393456"/>
                </a:lnTo>
                <a:lnTo>
                  <a:pt x="2535318" y="1796301"/>
                </a:lnTo>
                <a:lnTo>
                  <a:pt x="703181" y="1796301"/>
                </a:lnTo>
                <a:close/>
                <a:moveTo>
                  <a:pt x="545879" y="854765"/>
                </a:moveTo>
                <a:cubicBezTo>
                  <a:pt x="440576" y="854765"/>
                  <a:pt x="355211" y="940130"/>
                  <a:pt x="355211" y="1045433"/>
                </a:cubicBezTo>
                <a:lnTo>
                  <a:pt x="355211" y="5115447"/>
                </a:lnTo>
                <a:cubicBezTo>
                  <a:pt x="355211" y="5220750"/>
                  <a:pt x="440576" y="5306115"/>
                  <a:pt x="545879" y="5306115"/>
                </a:cubicBezTo>
                <a:lnTo>
                  <a:pt x="2692622" y="5306115"/>
                </a:lnTo>
                <a:cubicBezTo>
                  <a:pt x="2797925" y="5306115"/>
                  <a:pt x="2883290" y="5220750"/>
                  <a:pt x="2883290" y="5115447"/>
                </a:cubicBezTo>
                <a:lnTo>
                  <a:pt x="2883290" y="1045433"/>
                </a:lnTo>
                <a:cubicBezTo>
                  <a:pt x="2883290" y="940130"/>
                  <a:pt x="2797925" y="854765"/>
                  <a:pt x="2692622" y="854765"/>
                </a:cubicBezTo>
                <a:close/>
                <a:moveTo>
                  <a:pt x="1055257" y="0"/>
                </a:moveTo>
                <a:lnTo>
                  <a:pt x="2197532" y="0"/>
                </a:lnTo>
                <a:cubicBezTo>
                  <a:pt x="2271379" y="0"/>
                  <a:pt x="2331244" y="59865"/>
                  <a:pt x="2331244" y="133712"/>
                </a:cubicBezTo>
                <a:lnTo>
                  <a:pt x="2331244" y="522540"/>
                </a:lnTo>
                <a:lnTo>
                  <a:pt x="2718105" y="522540"/>
                </a:lnTo>
                <a:cubicBezTo>
                  <a:pt x="3005511" y="522540"/>
                  <a:pt x="3238500" y="755529"/>
                  <a:pt x="3238500" y="1042935"/>
                </a:cubicBezTo>
                <a:lnTo>
                  <a:pt x="3238500" y="5117946"/>
                </a:lnTo>
                <a:cubicBezTo>
                  <a:pt x="3238500" y="5405352"/>
                  <a:pt x="3005511" y="5638341"/>
                  <a:pt x="2718105" y="5638341"/>
                </a:cubicBezTo>
                <a:lnTo>
                  <a:pt x="520395" y="5638341"/>
                </a:lnTo>
                <a:cubicBezTo>
                  <a:pt x="232989" y="5638341"/>
                  <a:pt x="0" y="5405352"/>
                  <a:pt x="0" y="5117946"/>
                </a:cubicBezTo>
                <a:lnTo>
                  <a:pt x="0" y="1042935"/>
                </a:lnTo>
                <a:cubicBezTo>
                  <a:pt x="0" y="755529"/>
                  <a:pt x="232989" y="522540"/>
                  <a:pt x="520395" y="522540"/>
                </a:cubicBezTo>
                <a:lnTo>
                  <a:pt x="921545" y="522540"/>
                </a:lnTo>
                <a:lnTo>
                  <a:pt x="921545" y="133712"/>
                </a:lnTo>
                <a:cubicBezTo>
                  <a:pt x="921545" y="59865"/>
                  <a:pt x="981410" y="0"/>
                  <a:pt x="1055257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8" name="灯泡"/>
          <p:cNvSpPr/>
          <p:nvPr/>
        </p:nvSpPr>
        <p:spPr>
          <a:xfrm>
            <a:off x="8653270" y="2229174"/>
            <a:ext cx="595880" cy="654685"/>
          </a:xfrm>
          <a:custGeom>
            <a:avLst/>
            <a:gdLst>
              <a:gd name="T0" fmla="*/ 461 w 536"/>
              <a:gd name="T1" fmla="*/ 441 h 590"/>
              <a:gd name="T2" fmla="*/ 404 w 536"/>
              <a:gd name="T3" fmla="*/ 467 h 590"/>
              <a:gd name="T4" fmla="*/ 175 w 536"/>
              <a:gd name="T5" fmla="*/ 427 h 590"/>
              <a:gd name="T6" fmla="*/ 339 w 536"/>
              <a:gd name="T7" fmla="*/ 337 h 590"/>
              <a:gd name="T8" fmla="*/ 381 w 536"/>
              <a:gd name="T9" fmla="*/ 350 h 590"/>
              <a:gd name="T10" fmla="*/ 456 w 536"/>
              <a:gd name="T11" fmla="*/ 275 h 590"/>
              <a:gd name="T12" fmla="*/ 381 w 536"/>
              <a:gd name="T13" fmla="*/ 201 h 590"/>
              <a:gd name="T14" fmla="*/ 362 w 536"/>
              <a:gd name="T15" fmla="*/ 203 h 590"/>
              <a:gd name="T16" fmla="*/ 260 w 536"/>
              <a:gd name="T17" fmla="*/ 105 h 590"/>
              <a:gd name="T18" fmla="*/ 267 w 536"/>
              <a:gd name="T19" fmla="*/ 75 h 590"/>
              <a:gd name="T20" fmla="*/ 192 w 536"/>
              <a:gd name="T21" fmla="*/ 0 h 590"/>
              <a:gd name="T22" fmla="*/ 117 w 536"/>
              <a:gd name="T23" fmla="*/ 75 h 590"/>
              <a:gd name="T24" fmla="*/ 192 w 536"/>
              <a:gd name="T25" fmla="*/ 150 h 590"/>
              <a:gd name="T26" fmla="*/ 209 w 536"/>
              <a:gd name="T27" fmla="*/ 148 h 590"/>
              <a:gd name="T28" fmla="*/ 312 w 536"/>
              <a:gd name="T29" fmla="*/ 248 h 590"/>
              <a:gd name="T30" fmla="*/ 307 w 536"/>
              <a:gd name="T31" fmla="*/ 275 h 590"/>
              <a:gd name="T32" fmla="*/ 307 w 536"/>
              <a:gd name="T33" fmla="*/ 279 h 590"/>
              <a:gd name="T34" fmla="*/ 114 w 536"/>
              <a:gd name="T35" fmla="*/ 385 h 590"/>
              <a:gd name="T36" fmla="*/ 75 w 536"/>
              <a:gd name="T37" fmla="*/ 374 h 590"/>
              <a:gd name="T38" fmla="*/ 0 w 536"/>
              <a:gd name="T39" fmla="*/ 449 h 590"/>
              <a:gd name="T40" fmla="*/ 75 w 536"/>
              <a:gd name="T41" fmla="*/ 524 h 590"/>
              <a:gd name="T42" fmla="*/ 138 w 536"/>
              <a:gd name="T43" fmla="*/ 489 h 590"/>
              <a:gd name="T44" fmla="*/ 389 w 536"/>
              <a:gd name="T45" fmla="*/ 532 h 590"/>
              <a:gd name="T46" fmla="*/ 462 w 536"/>
              <a:gd name="T47" fmla="*/ 590 h 590"/>
              <a:gd name="T48" fmla="*/ 536 w 536"/>
              <a:gd name="T49" fmla="*/ 515 h 590"/>
              <a:gd name="T50" fmla="*/ 461 w 536"/>
              <a:gd name="T51" fmla="*/ 441 h 590"/>
              <a:gd name="T52" fmla="*/ 416 w 536"/>
              <a:gd name="T53" fmla="*/ 275 h 590"/>
              <a:gd name="T54" fmla="*/ 381 w 536"/>
              <a:gd name="T55" fmla="*/ 310 h 590"/>
              <a:gd name="T56" fmla="*/ 347 w 536"/>
              <a:gd name="T57" fmla="*/ 275 h 590"/>
              <a:gd name="T58" fmla="*/ 381 w 536"/>
              <a:gd name="T59" fmla="*/ 241 h 590"/>
              <a:gd name="T60" fmla="*/ 416 w 536"/>
              <a:gd name="T61" fmla="*/ 275 h 590"/>
              <a:gd name="T62" fmla="*/ 157 w 536"/>
              <a:gd name="T63" fmla="*/ 75 h 590"/>
              <a:gd name="T64" fmla="*/ 192 w 536"/>
              <a:gd name="T65" fmla="*/ 40 h 590"/>
              <a:gd name="T66" fmla="*/ 227 w 536"/>
              <a:gd name="T67" fmla="*/ 75 h 590"/>
              <a:gd name="T68" fmla="*/ 192 w 536"/>
              <a:gd name="T69" fmla="*/ 110 h 590"/>
              <a:gd name="T70" fmla="*/ 157 w 536"/>
              <a:gd name="T71" fmla="*/ 75 h 590"/>
              <a:gd name="T72" fmla="*/ 75 w 536"/>
              <a:gd name="T73" fmla="*/ 484 h 590"/>
              <a:gd name="T74" fmla="*/ 40 w 536"/>
              <a:gd name="T75" fmla="*/ 449 h 590"/>
              <a:gd name="T76" fmla="*/ 75 w 536"/>
              <a:gd name="T77" fmla="*/ 414 h 590"/>
              <a:gd name="T78" fmla="*/ 110 w 536"/>
              <a:gd name="T79" fmla="*/ 449 h 590"/>
              <a:gd name="T80" fmla="*/ 75 w 536"/>
              <a:gd name="T81" fmla="*/ 484 h 590"/>
              <a:gd name="T82" fmla="*/ 461 w 536"/>
              <a:gd name="T83" fmla="*/ 550 h 590"/>
              <a:gd name="T84" fmla="*/ 427 w 536"/>
              <a:gd name="T85" fmla="*/ 515 h 590"/>
              <a:gd name="T86" fmla="*/ 461 w 536"/>
              <a:gd name="T87" fmla="*/ 481 h 590"/>
              <a:gd name="T88" fmla="*/ 496 w 536"/>
              <a:gd name="T89" fmla="*/ 515 h 590"/>
              <a:gd name="T90" fmla="*/ 461 w 536"/>
              <a:gd name="T91" fmla="*/ 55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36" h="590">
                <a:moveTo>
                  <a:pt x="461" y="441"/>
                </a:moveTo>
                <a:cubicBezTo>
                  <a:pt x="439" y="441"/>
                  <a:pt x="418" y="451"/>
                  <a:pt x="404" y="467"/>
                </a:cubicBezTo>
                <a:lnTo>
                  <a:pt x="175" y="427"/>
                </a:lnTo>
                <a:lnTo>
                  <a:pt x="339" y="337"/>
                </a:lnTo>
                <a:cubicBezTo>
                  <a:pt x="351" y="346"/>
                  <a:pt x="366" y="350"/>
                  <a:pt x="381" y="350"/>
                </a:cubicBezTo>
                <a:cubicBezTo>
                  <a:pt x="423" y="350"/>
                  <a:pt x="456" y="317"/>
                  <a:pt x="456" y="275"/>
                </a:cubicBezTo>
                <a:cubicBezTo>
                  <a:pt x="456" y="234"/>
                  <a:pt x="423" y="201"/>
                  <a:pt x="381" y="201"/>
                </a:cubicBezTo>
                <a:cubicBezTo>
                  <a:pt x="375" y="201"/>
                  <a:pt x="368" y="202"/>
                  <a:pt x="362" y="203"/>
                </a:cubicBezTo>
                <a:lnTo>
                  <a:pt x="260" y="105"/>
                </a:lnTo>
                <a:cubicBezTo>
                  <a:pt x="264" y="96"/>
                  <a:pt x="267" y="86"/>
                  <a:pt x="267" y="75"/>
                </a:cubicBezTo>
                <a:cubicBezTo>
                  <a:pt x="267" y="34"/>
                  <a:pt x="233" y="0"/>
                  <a:pt x="192" y="0"/>
                </a:cubicBezTo>
                <a:cubicBezTo>
                  <a:pt x="150" y="0"/>
                  <a:pt x="117" y="34"/>
                  <a:pt x="117" y="75"/>
                </a:cubicBezTo>
                <a:cubicBezTo>
                  <a:pt x="117" y="116"/>
                  <a:pt x="150" y="150"/>
                  <a:pt x="192" y="150"/>
                </a:cubicBezTo>
                <a:cubicBezTo>
                  <a:pt x="198" y="150"/>
                  <a:pt x="203" y="149"/>
                  <a:pt x="209" y="148"/>
                </a:cubicBezTo>
                <a:lnTo>
                  <a:pt x="312" y="248"/>
                </a:lnTo>
                <a:cubicBezTo>
                  <a:pt x="308" y="256"/>
                  <a:pt x="307" y="266"/>
                  <a:pt x="307" y="275"/>
                </a:cubicBezTo>
                <a:cubicBezTo>
                  <a:pt x="307" y="277"/>
                  <a:pt x="307" y="278"/>
                  <a:pt x="307" y="279"/>
                </a:cubicBezTo>
                <a:lnTo>
                  <a:pt x="114" y="385"/>
                </a:lnTo>
                <a:cubicBezTo>
                  <a:pt x="102" y="378"/>
                  <a:pt x="89" y="374"/>
                  <a:pt x="75" y="374"/>
                </a:cubicBezTo>
                <a:cubicBezTo>
                  <a:pt x="34" y="374"/>
                  <a:pt x="0" y="407"/>
                  <a:pt x="0" y="449"/>
                </a:cubicBezTo>
                <a:cubicBezTo>
                  <a:pt x="0" y="490"/>
                  <a:pt x="34" y="524"/>
                  <a:pt x="75" y="524"/>
                </a:cubicBezTo>
                <a:cubicBezTo>
                  <a:pt x="101" y="524"/>
                  <a:pt x="125" y="510"/>
                  <a:pt x="138" y="489"/>
                </a:cubicBezTo>
                <a:lnTo>
                  <a:pt x="389" y="532"/>
                </a:lnTo>
                <a:cubicBezTo>
                  <a:pt x="396" y="565"/>
                  <a:pt x="426" y="590"/>
                  <a:pt x="462" y="590"/>
                </a:cubicBezTo>
                <a:cubicBezTo>
                  <a:pt x="503" y="590"/>
                  <a:pt x="536" y="557"/>
                  <a:pt x="536" y="515"/>
                </a:cubicBezTo>
                <a:cubicBezTo>
                  <a:pt x="536" y="474"/>
                  <a:pt x="503" y="441"/>
                  <a:pt x="461" y="441"/>
                </a:cubicBezTo>
                <a:close/>
                <a:moveTo>
                  <a:pt x="416" y="275"/>
                </a:moveTo>
                <a:cubicBezTo>
                  <a:pt x="416" y="295"/>
                  <a:pt x="401" y="310"/>
                  <a:pt x="381" y="310"/>
                </a:cubicBezTo>
                <a:cubicBezTo>
                  <a:pt x="362" y="310"/>
                  <a:pt x="347" y="295"/>
                  <a:pt x="347" y="275"/>
                </a:cubicBezTo>
                <a:cubicBezTo>
                  <a:pt x="347" y="256"/>
                  <a:pt x="362" y="241"/>
                  <a:pt x="381" y="241"/>
                </a:cubicBezTo>
                <a:cubicBezTo>
                  <a:pt x="401" y="241"/>
                  <a:pt x="416" y="256"/>
                  <a:pt x="416" y="275"/>
                </a:cubicBezTo>
                <a:close/>
                <a:moveTo>
                  <a:pt x="157" y="75"/>
                </a:moveTo>
                <a:cubicBezTo>
                  <a:pt x="157" y="56"/>
                  <a:pt x="172" y="40"/>
                  <a:pt x="192" y="40"/>
                </a:cubicBezTo>
                <a:cubicBezTo>
                  <a:pt x="211" y="40"/>
                  <a:pt x="227" y="56"/>
                  <a:pt x="227" y="75"/>
                </a:cubicBezTo>
                <a:cubicBezTo>
                  <a:pt x="227" y="94"/>
                  <a:pt x="211" y="110"/>
                  <a:pt x="192" y="110"/>
                </a:cubicBezTo>
                <a:cubicBezTo>
                  <a:pt x="172" y="110"/>
                  <a:pt x="157" y="94"/>
                  <a:pt x="157" y="75"/>
                </a:cubicBezTo>
                <a:close/>
                <a:moveTo>
                  <a:pt x="75" y="484"/>
                </a:moveTo>
                <a:cubicBezTo>
                  <a:pt x="56" y="484"/>
                  <a:pt x="40" y="468"/>
                  <a:pt x="40" y="449"/>
                </a:cubicBezTo>
                <a:cubicBezTo>
                  <a:pt x="40" y="430"/>
                  <a:pt x="56" y="414"/>
                  <a:pt x="75" y="414"/>
                </a:cubicBezTo>
                <a:cubicBezTo>
                  <a:pt x="94" y="414"/>
                  <a:pt x="110" y="430"/>
                  <a:pt x="110" y="449"/>
                </a:cubicBezTo>
                <a:cubicBezTo>
                  <a:pt x="110" y="468"/>
                  <a:pt x="94" y="484"/>
                  <a:pt x="75" y="484"/>
                </a:cubicBezTo>
                <a:close/>
                <a:moveTo>
                  <a:pt x="461" y="550"/>
                </a:moveTo>
                <a:cubicBezTo>
                  <a:pt x="442" y="550"/>
                  <a:pt x="427" y="535"/>
                  <a:pt x="427" y="515"/>
                </a:cubicBezTo>
                <a:cubicBezTo>
                  <a:pt x="427" y="496"/>
                  <a:pt x="442" y="481"/>
                  <a:pt x="461" y="481"/>
                </a:cubicBezTo>
                <a:cubicBezTo>
                  <a:pt x="481" y="481"/>
                  <a:pt x="496" y="496"/>
                  <a:pt x="496" y="515"/>
                </a:cubicBezTo>
                <a:cubicBezTo>
                  <a:pt x="496" y="535"/>
                  <a:pt x="481" y="550"/>
                  <a:pt x="461" y="5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9" name="刷子"/>
          <p:cNvSpPr/>
          <p:nvPr/>
        </p:nvSpPr>
        <p:spPr bwMode="auto">
          <a:xfrm>
            <a:off x="9907300" y="2323441"/>
            <a:ext cx="603885" cy="466151"/>
          </a:xfrm>
          <a:custGeom>
            <a:avLst/>
            <a:gdLst>
              <a:gd name="T0" fmla="*/ 4066 w 4783"/>
              <a:gd name="T1" fmla="*/ 0 h 3698"/>
              <a:gd name="T2" fmla="*/ 3436 w 4783"/>
              <a:gd name="T3" fmla="*/ 630 h 3698"/>
              <a:gd name="T4" fmla="*/ 0 w 4783"/>
              <a:gd name="T5" fmla="*/ 630 h 3698"/>
              <a:gd name="T6" fmla="*/ 584 w 4783"/>
              <a:gd name="T7" fmla="*/ 1490 h 3698"/>
              <a:gd name="T8" fmla="*/ 2600 w 4783"/>
              <a:gd name="T9" fmla="*/ 1490 h 3698"/>
              <a:gd name="T10" fmla="*/ 2600 w 4783"/>
              <a:gd name="T11" fmla="*/ 1651 h 3698"/>
              <a:gd name="T12" fmla="*/ 693 w 4783"/>
              <a:gd name="T13" fmla="*/ 1651 h 3698"/>
              <a:gd name="T14" fmla="*/ 1239 w 4783"/>
              <a:gd name="T15" fmla="*/ 2450 h 3698"/>
              <a:gd name="T16" fmla="*/ 2878 w 4783"/>
              <a:gd name="T17" fmla="*/ 2450 h 3698"/>
              <a:gd name="T18" fmla="*/ 2709 w 4783"/>
              <a:gd name="T19" fmla="*/ 2999 h 3698"/>
              <a:gd name="T20" fmla="*/ 1377 w 4783"/>
              <a:gd name="T21" fmla="*/ 2999 h 3698"/>
              <a:gd name="T22" fmla="*/ 1377 w 4783"/>
              <a:gd name="T23" fmla="*/ 3001 h 3698"/>
              <a:gd name="T24" fmla="*/ 1054 w 4783"/>
              <a:gd name="T25" fmla="*/ 3348 h 3698"/>
              <a:gd name="T26" fmla="*/ 1404 w 4783"/>
              <a:gd name="T27" fmla="*/ 3698 h 3698"/>
              <a:gd name="T28" fmla="*/ 1753 w 4783"/>
              <a:gd name="T29" fmla="*/ 3348 h 3698"/>
              <a:gd name="T30" fmla="*/ 1697 w 4783"/>
              <a:gd name="T31" fmla="*/ 3160 h 3698"/>
              <a:gd name="T32" fmla="*/ 2282 w 4783"/>
              <a:gd name="T33" fmla="*/ 3160 h 3698"/>
              <a:gd name="T34" fmla="*/ 2226 w 4783"/>
              <a:gd name="T35" fmla="*/ 3348 h 3698"/>
              <a:gd name="T36" fmla="*/ 2576 w 4783"/>
              <a:gd name="T37" fmla="*/ 3698 h 3698"/>
              <a:gd name="T38" fmla="*/ 2925 w 4783"/>
              <a:gd name="T39" fmla="*/ 3348 h 3698"/>
              <a:gd name="T40" fmla="*/ 2840 w 4783"/>
              <a:gd name="T41" fmla="*/ 3122 h 3698"/>
              <a:gd name="T42" fmla="*/ 3582 w 4783"/>
              <a:gd name="T43" fmla="*/ 713 h 3698"/>
              <a:gd name="T44" fmla="*/ 4133 w 4783"/>
              <a:gd name="T45" fmla="*/ 162 h 3698"/>
              <a:gd name="T46" fmla="*/ 4783 w 4783"/>
              <a:gd name="T47" fmla="*/ 162 h 3698"/>
              <a:gd name="T48" fmla="*/ 4783 w 4783"/>
              <a:gd name="T49" fmla="*/ 0 h 3698"/>
              <a:gd name="T50" fmla="*/ 4066 w 4783"/>
              <a:gd name="T51" fmla="*/ 0 h 3698"/>
              <a:gd name="T52" fmla="*/ 1404 w 4783"/>
              <a:gd name="T53" fmla="*/ 3537 h 3698"/>
              <a:gd name="T54" fmla="*/ 1215 w 4783"/>
              <a:gd name="T55" fmla="*/ 3348 h 3698"/>
              <a:gd name="T56" fmla="*/ 1404 w 4783"/>
              <a:gd name="T57" fmla="*/ 3160 h 3698"/>
              <a:gd name="T58" fmla="*/ 1592 w 4783"/>
              <a:gd name="T59" fmla="*/ 3348 h 3698"/>
              <a:gd name="T60" fmla="*/ 1404 w 4783"/>
              <a:gd name="T61" fmla="*/ 3537 h 3698"/>
              <a:gd name="T62" fmla="*/ 2575 w 4783"/>
              <a:gd name="T63" fmla="*/ 3537 h 3698"/>
              <a:gd name="T64" fmla="*/ 2387 w 4783"/>
              <a:gd name="T65" fmla="*/ 3348 h 3698"/>
              <a:gd name="T66" fmla="*/ 2575 w 4783"/>
              <a:gd name="T67" fmla="*/ 3160 h 3698"/>
              <a:gd name="T68" fmla="*/ 2764 w 4783"/>
              <a:gd name="T69" fmla="*/ 3348 h 3698"/>
              <a:gd name="T70" fmla="*/ 2575 w 4783"/>
              <a:gd name="T71" fmla="*/ 3537 h 3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783" h="3698">
                <a:moveTo>
                  <a:pt x="4066" y="0"/>
                </a:moveTo>
                <a:lnTo>
                  <a:pt x="3436" y="630"/>
                </a:lnTo>
                <a:lnTo>
                  <a:pt x="0" y="630"/>
                </a:lnTo>
                <a:lnTo>
                  <a:pt x="584" y="1490"/>
                </a:lnTo>
                <a:lnTo>
                  <a:pt x="2600" y="1490"/>
                </a:lnTo>
                <a:lnTo>
                  <a:pt x="2600" y="1651"/>
                </a:lnTo>
                <a:lnTo>
                  <a:pt x="693" y="1651"/>
                </a:lnTo>
                <a:lnTo>
                  <a:pt x="1239" y="2450"/>
                </a:lnTo>
                <a:lnTo>
                  <a:pt x="2878" y="2450"/>
                </a:lnTo>
                <a:lnTo>
                  <a:pt x="2709" y="2999"/>
                </a:lnTo>
                <a:lnTo>
                  <a:pt x="1377" y="2999"/>
                </a:lnTo>
                <a:lnTo>
                  <a:pt x="1377" y="3001"/>
                </a:lnTo>
                <a:cubicBezTo>
                  <a:pt x="1196" y="3015"/>
                  <a:pt x="1054" y="3165"/>
                  <a:pt x="1054" y="3348"/>
                </a:cubicBezTo>
                <a:cubicBezTo>
                  <a:pt x="1054" y="3541"/>
                  <a:pt x="1211" y="3698"/>
                  <a:pt x="1404" y="3698"/>
                </a:cubicBezTo>
                <a:cubicBezTo>
                  <a:pt x="1596" y="3698"/>
                  <a:pt x="1753" y="3541"/>
                  <a:pt x="1753" y="3348"/>
                </a:cubicBezTo>
                <a:cubicBezTo>
                  <a:pt x="1753" y="3279"/>
                  <a:pt x="1732" y="3214"/>
                  <a:pt x="1697" y="3160"/>
                </a:cubicBezTo>
                <a:lnTo>
                  <a:pt x="2282" y="3160"/>
                </a:lnTo>
                <a:cubicBezTo>
                  <a:pt x="2247" y="3214"/>
                  <a:pt x="2226" y="3279"/>
                  <a:pt x="2226" y="3348"/>
                </a:cubicBezTo>
                <a:cubicBezTo>
                  <a:pt x="2226" y="3541"/>
                  <a:pt x="2383" y="3698"/>
                  <a:pt x="2576" y="3698"/>
                </a:cubicBezTo>
                <a:cubicBezTo>
                  <a:pt x="2768" y="3698"/>
                  <a:pt x="2925" y="3541"/>
                  <a:pt x="2925" y="3348"/>
                </a:cubicBezTo>
                <a:cubicBezTo>
                  <a:pt x="2925" y="3262"/>
                  <a:pt x="2893" y="3183"/>
                  <a:pt x="2840" y="3122"/>
                </a:cubicBezTo>
                <a:lnTo>
                  <a:pt x="3582" y="713"/>
                </a:lnTo>
                <a:lnTo>
                  <a:pt x="4133" y="162"/>
                </a:lnTo>
                <a:lnTo>
                  <a:pt x="4783" y="162"/>
                </a:lnTo>
                <a:lnTo>
                  <a:pt x="4783" y="0"/>
                </a:lnTo>
                <a:lnTo>
                  <a:pt x="4066" y="0"/>
                </a:lnTo>
                <a:close/>
                <a:moveTo>
                  <a:pt x="1404" y="3537"/>
                </a:moveTo>
                <a:cubicBezTo>
                  <a:pt x="1300" y="3537"/>
                  <a:pt x="1215" y="3452"/>
                  <a:pt x="1215" y="3348"/>
                </a:cubicBezTo>
                <a:cubicBezTo>
                  <a:pt x="1215" y="3245"/>
                  <a:pt x="1300" y="3160"/>
                  <a:pt x="1404" y="3160"/>
                </a:cubicBezTo>
                <a:cubicBezTo>
                  <a:pt x="1507" y="3160"/>
                  <a:pt x="1592" y="3245"/>
                  <a:pt x="1592" y="3348"/>
                </a:cubicBezTo>
                <a:cubicBezTo>
                  <a:pt x="1592" y="3452"/>
                  <a:pt x="1507" y="3537"/>
                  <a:pt x="1404" y="3537"/>
                </a:cubicBezTo>
                <a:close/>
                <a:moveTo>
                  <a:pt x="2575" y="3537"/>
                </a:moveTo>
                <a:cubicBezTo>
                  <a:pt x="2472" y="3537"/>
                  <a:pt x="2387" y="3452"/>
                  <a:pt x="2387" y="3348"/>
                </a:cubicBezTo>
                <a:cubicBezTo>
                  <a:pt x="2387" y="3245"/>
                  <a:pt x="2472" y="3160"/>
                  <a:pt x="2575" y="3160"/>
                </a:cubicBezTo>
                <a:cubicBezTo>
                  <a:pt x="2679" y="3160"/>
                  <a:pt x="2764" y="3245"/>
                  <a:pt x="2764" y="3348"/>
                </a:cubicBezTo>
                <a:cubicBezTo>
                  <a:pt x="2764" y="3452"/>
                  <a:pt x="2679" y="3537"/>
                  <a:pt x="2575" y="353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bIns="21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0" name="锁"/>
          <p:cNvSpPr/>
          <p:nvPr/>
        </p:nvSpPr>
        <p:spPr bwMode="auto">
          <a:xfrm>
            <a:off x="11169332" y="2299204"/>
            <a:ext cx="549910" cy="514624"/>
          </a:xfrm>
          <a:custGeom>
            <a:avLst/>
            <a:gdLst>
              <a:gd name="T0" fmla="*/ 32 w 1018"/>
              <a:gd name="T1" fmla="*/ 254 h 954"/>
              <a:gd name="T2" fmla="*/ 64 w 1018"/>
              <a:gd name="T3" fmla="*/ 254 h 954"/>
              <a:gd name="T4" fmla="*/ 64 w 1018"/>
              <a:gd name="T5" fmla="*/ 445 h 954"/>
              <a:gd name="T6" fmla="*/ 32 w 1018"/>
              <a:gd name="T7" fmla="*/ 445 h 954"/>
              <a:gd name="T8" fmla="*/ 0 w 1018"/>
              <a:gd name="T9" fmla="*/ 413 h 954"/>
              <a:gd name="T10" fmla="*/ 0 w 1018"/>
              <a:gd name="T11" fmla="*/ 286 h 954"/>
              <a:gd name="T12" fmla="*/ 32 w 1018"/>
              <a:gd name="T13" fmla="*/ 254 h 954"/>
              <a:gd name="T14" fmla="*/ 986 w 1018"/>
              <a:gd name="T15" fmla="*/ 254 h 954"/>
              <a:gd name="T16" fmla="*/ 954 w 1018"/>
              <a:gd name="T17" fmla="*/ 254 h 954"/>
              <a:gd name="T18" fmla="*/ 954 w 1018"/>
              <a:gd name="T19" fmla="*/ 445 h 954"/>
              <a:gd name="T20" fmla="*/ 986 w 1018"/>
              <a:gd name="T21" fmla="*/ 445 h 954"/>
              <a:gd name="T22" fmla="*/ 1018 w 1018"/>
              <a:gd name="T23" fmla="*/ 413 h 954"/>
              <a:gd name="T24" fmla="*/ 1018 w 1018"/>
              <a:gd name="T25" fmla="*/ 286 h 954"/>
              <a:gd name="T26" fmla="*/ 986 w 1018"/>
              <a:gd name="T27" fmla="*/ 254 h 954"/>
              <a:gd name="T28" fmla="*/ 891 w 1018"/>
              <a:gd name="T29" fmla="*/ 191 h 954"/>
              <a:gd name="T30" fmla="*/ 891 w 1018"/>
              <a:gd name="T31" fmla="*/ 763 h 954"/>
              <a:gd name="T32" fmla="*/ 827 w 1018"/>
              <a:gd name="T33" fmla="*/ 827 h 954"/>
              <a:gd name="T34" fmla="*/ 827 w 1018"/>
              <a:gd name="T35" fmla="*/ 890 h 954"/>
              <a:gd name="T36" fmla="*/ 763 w 1018"/>
              <a:gd name="T37" fmla="*/ 954 h 954"/>
              <a:gd name="T38" fmla="*/ 700 w 1018"/>
              <a:gd name="T39" fmla="*/ 954 h 954"/>
              <a:gd name="T40" fmla="*/ 636 w 1018"/>
              <a:gd name="T41" fmla="*/ 890 h 954"/>
              <a:gd name="T42" fmla="*/ 636 w 1018"/>
              <a:gd name="T43" fmla="*/ 827 h 954"/>
              <a:gd name="T44" fmla="*/ 382 w 1018"/>
              <a:gd name="T45" fmla="*/ 827 h 954"/>
              <a:gd name="T46" fmla="*/ 382 w 1018"/>
              <a:gd name="T47" fmla="*/ 890 h 954"/>
              <a:gd name="T48" fmla="*/ 318 w 1018"/>
              <a:gd name="T49" fmla="*/ 954 h 954"/>
              <a:gd name="T50" fmla="*/ 254 w 1018"/>
              <a:gd name="T51" fmla="*/ 954 h 954"/>
              <a:gd name="T52" fmla="*/ 191 w 1018"/>
              <a:gd name="T53" fmla="*/ 890 h 954"/>
              <a:gd name="T54" fmla="*/ 191 w 1018"/>
              <a:gd name="T55" fmla="*/ 827 h 954"/>
              <a:gd name="T56" fmla="*/ 127 w 1018"/>
              <a:gd name="T57" fmla="*/ 763 h 954"/>
              <a:gd name="T58" fmla="*/ 127 w 1018"/>
              <a:gd name="T59" fmla="*/ 191 h 954"/>
              <a:gd name="T60" fmla="*/ 318 w 1018"/>
              <a:gd name="T61" fmla="*/ 0 h 954"/>
              <a:gd name="T62" fmla="*/ 700 w 1018"/>
              <a:gd name="T63" fmla="*/ 0 h 954"/>
              <a:gd name="T64" fmla="*/ 891 w 1018"/>
              <a:gd name="T65" fmla="*/ 191 h 954"/>
              <a:gd name="T66" fmla="*/ 382 w 1018"/>
              <a:gd name="T67" fmla="*/ 127 h 954"/>
              <a:gd name="T68" fmla="*/ 636 w 1018"/>
              <a:gd name="T69" fmla="*/ 127 h 954"/>
              <a:gd name="T70" fmla="*/ 636 w 1018"/>
              <a:gd name="T71" fmla="*/ 63 h 954"/>
              <a:gd name="T72" fmla="*/ 382 w 1018"/>
              <a:gd name="T73" fmla="*/ 63 h 954"/>
              <a:gd name="T74" fmla="*/ 382 w 1018"/>
              <a:gd name="T75" fmla="*/ 127 h 954"/>
              <a:gd name="T76" fmla="*/ 318 w 1018"/>
              <a:gd name="T77" fmla="*/ 700 h 954"/>
              <a:gd name="T78" fmla="*/ 254 w 1018"/>
              <a:gd name="T79" fmla="*/ 636 h 954"/>
              <a:gd name="T80" fmla="*/ 191 w 1018"/>
              <a:gd name="T81" fmla="*/ 700 h 954"/>
              <a:gd name="T82" fmla="*/ 254 w 1018"/>
              <a:gd name="T83" fmla="*/ 763 h 954"/>
              <a:gd name="T84" fmla="*/ 318 w 1018"/>
              <a:gd name="T85" fmla="*/ 700 h 954"/>
              <a:gd name="T86" fmla="*/ 827 w 1018"/>
              <a:gd name="T87" fmla="*/ 700 h 954"/>
              <a:gd name="T88" fmla="*/ 763 w 1018"/>
              <a:gd name="T89" fmla="*/ 636 h 954"/>
              <a:gd name="T90" fmla="*/ 700 w 1018"/>
              <a:gd name="T91" fmla="*/ 700 h 954"/>
              <a:gd name="T92" fmla="*/ 763 w 1018"/>
              <a:gd name="T93" fmla="*/ 763 h 954"/>
              <a:gd name="T94" fmla="*/ 827 w 1018"/>
              <a:gd name="T95" fmla="*/ 700 h 954"/>
              <a:gd name="T96" fmla="*/ 827 w 1018"/>
              <a:gd name="T97" fmla="*/ 191 h 954"/>
              <a:gd name="T98" fmla="*/ 191 w 1018"/>
              <a:gd name="T99" fmla="*/ 191 h 954"/>
              <a:gd name="T100" fmla="*/ 191 w 1018"/>
              <a:gd name="T101" fmla="*/ 572 h 954"/>
              <a:gd name="T102" fmla="*/ 827 w 1018"/>
              <a:gd name="T103" fmla="*/ 572 h 954"/>
              <a:gd name="T104" fmla="*/ 827 w 1018"/>
              <a:gd name="T105" fmla="*/ 191 h 954"/>
              <a:gd name="T106" fmla="*/ 827 w 1018"/>
              <a:gd name="T107" fmla="*/ 191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8" h="954">
                <a:moveTo>
                  <a:pt x="32" y="254"/>
                </a:moveTo>
                <a:lnTo>
                  <a:pt x="64" y="254"/>
                </a:lnTo>
                <a:lnTo>
                  <a:pt x="64" y="445"/>
                </a:lnTo>
                <a:lnTo>
                  <a:pt x="32" y="445"/>
                </a:lnTo>
                <a:cubicBezTo>
                  <a:pt x="14" y="445"/>
                  <a:pt x="0" y="431"/>
                  <a:pt x="0" y="413"/>
                </a:cubicBezTo>
                <a:lnTo>
                  <a:pt x="0" y="286"/>
                </a:lnTo>
                <a:cubicBezTo>
                  <a:pt x="0" y="269"/>
                  <a:pt x="14" y="254"/>
                  <a:pt x="32" y="254"/>
                </a:cubicBezTo>
                <a:close/>
                <a:moveTo>
                  <a:pt x="986" y="254"/>
                </a:moveTo>
                <a:lnTo>
                  <a:pt x="954" y="254"/>
                </a:lnTo>
                <a:lnTo>
                  <a:pt x="954" y="445"/>
                </a:lnTo>
                <a:lnTo>
                  <a:pt x="986" y="445"/>
                </a:lnTo>
                <a:cubicBezTo>
                  <a:pt x="1004" y="445"/>
                  <a:pt x="1018" y="431"/>
                  <a:pt x="1018" y="413"/>
                </a:cubicBezTo>
                <a:lnTo>
                  <a:pt x="1018" y="286"/>
                </a:lnTo>
                <a:cubicBezTo>
                  <a:pt x="1018" y="269"/>
                  <a:pt x="1004" y="254"/>
                  <a:pt x="986" y="254"/>
                </a:cubicBezTo>
                <a:close/>
                <a:moveTo>
                  <a:pt x="891" y="191"/>
                </a:moveTo>
                <a:lnTo>
                  <a:pt x="891" y="763"/>
                </a:lnTo>
                <a:cubicBezTo>
                  <a:pt x="891" y="798"/>
                  <a:pt x="862" y="827"/>
                  <a:pt x="827" y="827"/>
                </a:cubicBezTo>
                <a:lnTo>
                  <a:pt x="827" y="890"/>
                </a:lnTo>
                <a:cubicBezTo>
                  <a:pt x="827" y="926"/>
                  <a:pt x="799" y="954"/>
                  <a:pt x="763" y="954"/>
                </a:cubicBezTo>
                <a:lnTo>
                  <a:pt x="700" y="954"/>
                </a:lnTo>
                <a:cubicBezTo>
                  <a:pt x="665" y="954"/>
                  <a:pt x="636" y="925"/>
                  <a:pt x="636" y="890"/>
                </a:cubicBezTo>
                <a:lnTo>
                  <a:pt x="636" y="827"/>
                </a:lnTo>
                <a:lnTo>
                  <a:pt x="382" y="827"/>
                </a:lnTo>
                <a:lnTo>
                  <a:pt x="382" y="890"/>
                </a:lnTo>
                <a:cubicBezTo>
                  <a:pt x="382" y="926"/>
                  <a:pt x="353" y="954"/>
                  <a:pt x="318" y="954"/>
                </a:cubicBezTo>
                <a:lnTo>
                  <a:pt x="254" y="954"/>
                </a:lnTo>
                <a:cubicBezTo>
                  <a:pt x="219" y="954"/>
                  <a:pt x="191" y="925"/>
                  <a:pt x="191" y="890"/>
                </a:cubicBezTo>
                <a:lnTo>
                  <a:pt x="191" y="827"/>
                </a:lnTo>
                <a:cubicBezTo>
                  <a:pt x="156" y="827"/>
                  <a:pt x="127" y="798"/>
                  <a:pt x="127" y="763"/>
                </a:cubicBezTo>
                <a:lnTo>
                  <a:pt x="127" y="191"/>
                </a:lnTo>
                <a:cubicBezTo>
                  <a:pt x="127" y="85"/>
                  <a:pt x="213" y="0"/>
                  <a:pt x="318" y="0"/>
                </a:cubicBezTo>
                <a:lnTo>
                  <a:pt x="700" y="0"/>
                </a:lnTo>
                <a:cubicBezTo>
                  <a:pt x="805" y="0"/>
                  <a:pt x="891" y="85"/>
                  <a:pt x="891" y="191"/>
                </a:cubicBezTo>
                <a:close/>
                <a:moveTo>
                  <a:pt x="382" y="127"/>
                </a:moveTo>
                <a:lnTo>
                  <a:pt x="636" y="127"/>
                </a:lnTo>
                <a:lnTo>
                  <a:pt x="636" y="63"/>
                </a:lnTo>
                <a:lnTo>
                  <a:pt x="382" y="63"/>
                </a:lnTo>
                <a:lnTo>
                  <a:pt x="382" y="127"/>
                </a:lnTo>
                <a:close/>
                <a:moveTo>
                  <a:pt x="318" y="700"/>
                </a:moveTo>
                <a:cubicBezTo>
                  <a:pt x="318" y="664"/>
                  <a:pt x="290" y="636"/>
                  <a:pt x="254" y="636"/>
                </a:cubicBezTo>
                <a:cubicBezTo>
                  <a:pt x="219" y="636"/>
                  <a:pt x="191" y="664"/>
                  <a:pt x="191" y="700"/>
                </a:cubicBezTo>
                <a:cubicBezTo>
                  <a:pt x="191" y="735"/>
                  <a:pt x="219" y="763"/>
                  <a:pt x="254" y="763"/>
                </a:cubicBezTo>
                <a:cubicBezTo>
                  <a:pt x="290" y="763"/>
                  <a:pt x="318" y="735"/>
                  <a:pt x="318" y="700"/>
                </a:cubicBezTo>
                <a:close/>
                <a:moveTo>
                  <a:pt x="827" y="700"/>
                </a:moveTo>
                <a:cubicBezTo>
                  <a:pt x="827" y="664"/>
                  <a:pt x="799" y="636"/>
                  <a:pt x="763" y="636"/>
                </a:cubicBezTo>
                <a:cubicBezTo>
                  <a:pt x="728" y="636"/>
                  <a:pt x="700" y="664"/>
                  <a:pt x="700" y="700"/>
                </a:cubicBezTo>
                <a:cubicBezTo>
                  <a:pt x="700" y="735"/>
                  <a:pt x="728" y="763"/>
                  <a:pt x="763" y="763"/>
                </a:cubicBezTo>
                <a:cubicBezTo>
                  <a:pt x="799" y="763"/>
                  <a:pt x="827" y="735"/>
                  <a:pt x="827" y="700"/>
                </a:cubicBezTo>
                <a:close/>
                <a:moveTo>
                  <a:pt x="827" y="191"/>
                </a:moveTo>
                <a:lnTo>
                  <a:pt x="191" y="191"/>
                </a:lnTo>
                <a:lnTo>
                  <a:pt x="191" y="572"/>
                </a:lnTo>
                <a:lnTo>
                  <a:pt x="827" y="572"/>
                </a:lnTo>
                <a:lnTo>
                  <a:pt x="827" y="191"/>
                </a:lnTo>
                <a:lnTo>
                  <a:pt x="827" y="19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1" name="扳手"/>
          <p:cNvSpPr/>
          <p:nvPr/>
        </p:nvSpPr>
        <p:spPr bwMode="auto">
          <a:xfrm>
            <a:off x="8990673" y="3440893"/>
            <a:ext cx="324817" cy="519430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77595" h="603828">
                <a:moveTo>
                  <a:pt x="19244" y="350145"/>
                </a:moveTo>
                <a:cubicBezTo>
                  <a:pt x="29921" y="350145"/>
                  <a:pt x="38487" y="358695"/>
                  <a:pt x="38487" y="369353"/>
                </a:cubicBezTo>
                <a:cubicBezTo>
                  <a:pt x="38487" y="433769"/>
                  <a:pt x="91055" y="486239"/>
                  <a:pt x="155591" y="486239"/>
                </a:cubicBezTo>
                <a:lnTo>
                  <a:pt x="222004" y="486239"/>
                </a:lnTo>
                <a:cubicBezTo>
                  <a:pt x="286658" y="486239"/>
                  <a:pt x="339108" y="433769"/>
                  <a:pt x="339108" y="369353"/>
                </a:cubicBezTo>
                <a:cubicBezTo>
                  <a:pt x="339108" y="358695"/>
                  <a:pt x="347791" y="350145"/>
                  <a:pt x="358352" y="350145"/>
                </a:cubicBezTo>
                <a:cubicBezTo>
                  <a:pt x="369029" y="350145"/>
                  <a:pt x="377595" y="358695"/>
                  <a:pt x="377595" y="369353"/>
                </a:cubicBezTo>
                <a:cubicBezTo>
                  <a:pt x="377595" y="454968"/>
                  <a:pt x="307896" y="524538"/>
                  <a:pt x="222004" y="524538"/>
                </a:cubicBezTo>
                <a:lnTo>
                  <a:pt x="208041" y="524538"/>
                </a:lnTo>
                <a:lnTo>
                  <a:pt x="208041" y="565413"/>
                </a:lnTo>
                <a:lnTo>
                  <a:pt x="298274" y="565413"/>
                </a:lnTo>
                <a:cubicBezTo>
                  <a:pt x="308835" y="565413"/>
                  <a:pt x="317518" y="573963"/>
                  <a:pt x="317518" y="584620"/>
                </a:cubicBezTo>
                <a:cubicBezTo>
                  <a:pt x="317518" y="595278"/>
                  <a:pt x="308835" y="603828"/>
                  <a:pt x="298274" y="603828"/>
                </a:cubicBezTo>
                <a:lnTo>
                  <a:pt x="79438" y="603828"/>
                </a:lnTo>
                <a:cubicBezTo>
                  <a:pt x="68760" y="603828"/>
                  <a:pt x="60195" y="595278"/>
                  <a:pt x="60195" y="584620"/>
                </a:cubicBezTo>
                <a:cubicBezTo>
                  <a:pt x="60195" y="573963"/>
                  <a:pt x="68760" y="565413"/>
                  <a:pt x="79438" y="565413"/>
                </a:cubicBezTo>
                <a:lnTo>
                  <a:pt x="169554" y="565413"/>
                </a:lnTo>
                <a:lnTo>
                  <a:pt x="169554" y="524538"/>
                </a:lnTo>
                <a:lnTo>
                  <a:pt x="155591" y="524538"/>
                </a:lnTo>
                <a:cubicBezTo>
                  <a:pt x="69816" y="524538"/>
                  <a:pt x="0" y="454968"/>
                  <a:pt x="0" y="369353"/>
                </a:cubicBezTo>
                <a:cubicBezTo>
                  <a:pt x="0" y="358695"/>
                  <a:pt x="8683" y="350145"/>
                  <a:pt x="19244" y="350145"/>
                </a:cubicBezTo>
                <a:close/>
                <a:moveTo>
                  <a:pt x="188809" y="0"/>
                </a:moveTo>
                <a:cubicBezTo>
                  <a:pt x="259807" y="0"/>
                  <a:pt x="317544" y="57636"/>
                  <a:pt x="317544" y="128511"/>
                </a:cubicBezTo>
                <a:lnTo>
                  <a:pt x="317544" y="331410"/>
                </a:lnTo>
                <a:cubicBezTo>
                  <a:pt x="317544" y="402168"/>
                  <a:pt x="259807" y="459804"/>
                  <a:pt x="188809" y="459804"/>
                </a:cubicBezTo>
                <a:cubicBezTo>
                  <a:pt x="117929" y="459804"/>
                  <a:pt x="60192" y="402168"/>
                  <a:pt x="60192" y="331410"/>
                </a:cubicBezTo>
                <a:lnTo>
                  <a:pt x="60192" y="128511"/>
                </a:lnTo>
                <a:cubicBezTo>
                  <a:pt x="60192" y="57636"/>
                  <a:pt x="117929" y="0"/>
                  <a:pt x="18880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2" name="电视机"/>
          <p:cNvSpPr/>
          <p:nvPr/>
        </p:nvSpPr>
        <p:spPr bwMode="auto">
          <a:xfrm>
            <a:off x="9917767" y="3380251"/>
            <a:ext cx="640715" cy="640715"/>
          </a:xfrm>
          <a:custGeom>
            <a:avLst/>
            <a:gdLst>
              <a:gd name="T0" fmla="*/ 291065635 w 5643"/>
              <a:gd name="T1" fmla="*/ 74701230 h 5531"/>
              <a:gd name="T2" fmla="*/ 0 w 5643"/>
              <a:gd name="T3" fmla="*/ 631761781 h 5531"/>
              <a:gd name="T4" fmla="*/ 124221326 w 5643"/>
              <a:gd name="T5" fmla="*/ 234954587 h 5531"/>
              <a:gd name="T6" fmla="*/ 105986935 w 5643"/>
              <a:gd name="T7" fmla="*/ 239752000 h 5531"/>
              <a:gd name="T8" fmla="*/ 90259798 w 5643"/>
              <a:gd name="T9" fmla="*/ 249346489 h 5531"/>
              <a:gd name="T10" fmla="*/ 77837969 w 5643"/>
              <a:gd name="T11" fmla="*/ 262939104 h 5531"/>
              <a:gd name="T12" fmla="*/ 69860128 w 5643"/>
              <a:gd name="T13" fmla="*/ 279615264 h 5531"/>
              <a:gd name="T14" fmla="*/ 66897132 w 5643"/>
              <a:gd name="T15" fmla="*/ 298576357 h 5531"/>
              <a:gd name="T16" fmla="*/ 68264694 w 5643"/>
              <a:gd name="T17" fmla="*/ 509887056 h 5531"/>
              <a:gd name="T18" fmla="*/ 74760869 w 5643"/>
              <a:gd name="T19" fmla="*/ 527362841 h 5531"/>
              <a:gd name="T20" fmla="*/ 85587265 w 5643"/>
              <a:gd name="T21" fmla="*/ 542211865 h 5531"/>
              <a:gd name="T22" fmla="*/ 100402919 w 5643"/>
              <a:gd name="T23" fmla="*/ 553062763 h 5531"/>
              <a:gd name="T24" fmla="*/ 117839256 w 5643"/>
              <a:gd name="T25" fmla="*/ 559573369 h 5531"/>
              <a:gd name="T26" fmla="*/ 420757212 w 5643"/>
              <a:gd name="T27" fmla="*/ 560944059 h 5531"/>
              <a:gd name="T28" fmla="*/ 439675215 w 5643"/>
              <a:gd name="T29" fmla="*/ 557974457 h 5531"/>
              <a:gd name="T30" fmla="*/ 456314173 w 5643"/>
              <a:gd name="T31" fmla="*/ 549978880 h 5531"/>
              <a:gd name="T32" fmla="*/ 469876031 w 5643"/>
              <a:gd name="T33" fmla="*/ 537528732 h 5531"/>
              <a:gd name="T34" fmla="*/ 479448969 w 5643"/>
              <a:gd name="T35" fmla="*/ 521766140 h 5531"/>
              <a:gd name="T36" fmla="*/ 484121502 w 5643"/>
              <a:gd name="T37" fmla="*/ 503490392 h 5531"/>
              <a:gd name="T38" fmla="*/ 484121502 w 5643"/>
              <a:gd name="T39" fmla="*/ 292065751 h 5531"/>
              <a:gd name="T40" fmla="*/ 479448969 w 5643"/>
              <a:gd name="T41" fmla="*/ 273790002 h 5531"/>
              <a:gd name="T42" fmla="*/ 469876031 w 5643"/>
              <a:gd name="T43" fmla="*/ 257913130 h 5531"/>
              <a:gd name="T44" fmla="*/ 456314173 w 5643"/>
              <a:gd name="T45" fmla="*/ 245577262 h 5531"/>
              <a:gd name="T46" fmla="*/ 439675215 w 5643"/>
              <a:gd name="T47" fmla="*/ 237467405 h 5531"/>
              <a:gd name="T48" fmla="*/ 420757212 w 5643"/>
              <a:gd name="T49" fmla="*/ 234612083 h 5531"/>
              <a:gd name="T50" fmla="*/ 609596624 w 5643"/>
              <a:gd name="T51" fmla="*/ 236210996 h 5531"/>
              <a:gd name="T52" fmla="*/ 609596624 w 5643"/>
              <a:gd name="T53" fmla="*/ 277673510 h 5531"/>
              <a:gd name="T54" fmla="*/ 609596624 w 5643"/>
              <a:gd name="T55" fmla="*/ 318108176 h 5531"/>
              <a:gd name="T56" fmla="*/ 609596624 w 5643"/>
              <a:gd name="T57" fmla="*/ 359570691 h 5531"/>
              <a:gd name="T58" fmla="*/ 549423200 w 5643"/>
              <a:gd name="T59" fmla="*/ 417367200 h 5531"/>
              <a:gd name="T60" fmla="*/ 536089213 w 5643"/>
              <a:gd name="T61" fmla="*/ 422164613 h 5531"/>
              <a:gd name="T62" fmla="*/ 525490688 w 5643"/>
              <a:gd name="T63" fmla="*/ 434957265 h 5531"/>
              <a:gd name="T64" fmla="*/ 523325409 w 5643"/>
              <a:gd name="T65" fmla="*/ 446265285 h 5531"/>
              <a:gd name="T66" fmla="*/ 524578868 w 5643"/>
              <a:gd name="T67" fmla="*/ 455060487 h 5531"/>
              <a:gd name="T68" fmla="*/ 533923934 w 5643"/>
              <a:gd name="T69" fmla="*/ 468767045 h 5531"/>
              <a:gd name="T70" fmla="*/ 547941534 w 5643"/>
              <a:gd name="T71" fmla="*/ 475049090 h 5531"/>
              <a:gd name="T72" fmla="*/ 555349192 w 5643"/>
              <a:gd name="T73" fmla="*/ 475277651 h 5531"/>
              <a:gd name="T74" fmla="*/ 568569413 w 5643"/>
              <a:gd name="T75" fmla="*/ 470480237 h 5531"/>
              <a:gd name="T76" fmla="*/ 579167937 w 5643"/>
              <a:gd name="T77" fmla="*/ 457687586 h 5531"/>
              <a:gd name="T78" fmla="*/ 581447321 w 5643"/>
              <a:gd name="T79" fmla="*/ 446265285 h 5531"/>
              <a:gd name="T80" fmla="*/ 580079758 w 5643"/>
              <a:gd name="T81" fmla="*/ 437584364 h 5531"/>
              <a:gd name="T82" fmla="*/ 570848458 w 5643"/>
              <a:gd name="T83" fmla="*/ 423877806 h 5531"/>
              <a:gd name="T84" fmla="*/ 556830859 w 5643"/>
              <a:gd name="T85" fmla="*/ 417595423 h 5531"/>
              <a:gd name="T86" fmla="*/ 552386196 w 5643"/>
              <a:gd name="T87" fmla="*/ 499264380 h 5531"/>
              <a:gd name="T88" fmla="*/ 541103721 w 5643"/>
              <a:gd name="T89" fmla="*/ 501548638 h 5531"/>
              <a:gd name="T90" fmla="*/ 528225813 w 5643"/>
              <a:gd name="T91" fmla="*/ 512171313 h 5531"/>
              <a:gd name="T92" fmla="*/ 523439176 w 5643"/>
              <a:gd name="T93" fmla="*/ 525535367 h 5531"/>
              <a:gd name="T94" fmla="*/ 523553280 w 5643"/>
              <a:gd name="T95" fmla="*/ 532959879 h 5531"/>
              <a:gd name="T96" fmla="*/ 529935351 w 5643"/>
              <a:gd name="T97" fmla="*/ 546894998 h 5531"/>
              <a:gd name="T98" fmla="*/ 543725080 w 5643"/>
              <a:gd name="T99" fmla="*/ 556260926 h 5531"/>
              <a:gd name="T100" fmla="*/ 552386196 w 5643"/>
              <a:gd name="T101" fmla="*/ 557631615 h 5531"/>
              <a:gd name="T102" fmla="*/ 563782775 w 5643"/>
              <a:gd name="T103" fmla="*/ 555347358 h 5531"/>
              <a:gd name="T104" fmla="*/ 576432812 w 5643"/>
              <a:gd name="T105" fmla="*/ 544724683 h 5531"/>
              <a:gd name="T106" fmla="*/ 581333216 w 5643"/>
              <a:gd name="T107" fmla="*/ 531474909 h 5531"/>
              <a:gd name="T108" fmla="*/ 581105346 w 5643"/>
              <a:gd name="T109" fmla="*/ 524050397 h 5531"/>
              <a:gd name="T110" fmla="*/ 574723275 w 5643"/>
              <a:gd name="T111" fmla="*/ 510000998 h 5531"/>
              <a:gd name="T112" fmla="*/ 561047650 w 5643"/>
              <a:gd name="T113" fmla="*/ 500635070 h 5531"/>
              <a:gd name="T114" fmla="*/ 552386196 w 5643"/>
              <a:gd name="T115" fmla="*/ 499264380 h 553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643" h="5531">
                <a:moveTo>
                  <a:pt x="0" y="1511"/>
                </a:moveTo>
                <a:lnTo>
                  <a:pt x="1627" y="1511"/>
                </a:lnTo>
                <a:lnTo>
                  <a:pt x="645" y="270"/>
                </a:lnTo>
                <a:lnTo>
                  <a:pt x="987" y="0"/>
                </a:lnTo>
                <a:lnTo>
                  <a:pt x="2000" y="1279"/>
                </a:lnTo>
                <a:lnTo>
                  <a:pt x="2554" y="654"/>
                </a:lnTo>
                <a:lnTo>
                  <a:pt x="2881" y="944"/>
                </a:lnTo>
                <a:lnTo>
                  <a:pt x="2379" y="1511"/>
                </a:lnTo>
                <a:lnTo>
                  <a:pt x="5643" y="1511"/>
                </a:lnTo>
                <a:lnTo>
                  <a:pt x="5643" y="5531"/>
                </a:lnTo>
                <a:lnTo>
                  <a:pt x="0" y="5531"/>
                </a:lnTo>
                <a:lnTo>
                  <a:pt x="0" y="1511"/>
                </a:lnTo>
                <a:close/>
                <a:moveTo>
                  <a:pt x="1147" y="2054"/>
                </a:moveTo>
                <a:lnTo>
                  <a:pt x="1147" y="2054"/>
                </a:lnTo>
                <a:lnTo>
                  <a:pt x="1119" y="2055"/>
                </a:lnTo>
                <a:lnTo>
                  <a:pt x="1090" y="2057"/>
                </a:lnTo>
                <a:lnTo>
                  <a:pt x="1062" y="2060"/>
                </a:lnTo>
                <a:lnTo>
                  <a:pt x="1034" y="2066"/>
                </a:lnTo>
                <a:lnTo>
                  <a:pt x="1008" y="2072"/>
                </a:lnTo>
                <a:lnTo>
                  <a:pt x="981" y="2079"/>
                </a:lnTo>
                <a:lnTo>
                  <a:pt x="956" y="2088"/>
                </a:lnTo>
                <a:lnTo>
                  <a:pt x="930" y="2099"/>
                </a:lnTo>
                <a:lnTo>
                  <a:pt x="905" y="2109"/>
                </a:lnTo>
                <a:lnTo>
                  <a:pt x="881" y="2122"/>
                </a:lnTo>
                <a:lnTo>
                  <a:pt x="858" y="2136"/>
                </a:lnTo>
                <a:lnTo>
                  <a:pt x="834" y="2150"/>
                </a:lnTo>
                <a:lnTo>
                  <a:pt x="813" y="2166"/>
                </a:lnTo>
                <a:lnTo>
                  <a:pt x="792" y="2183"/>
                </a:lnTo>
                <a:lnTo>
                  <a:pt x="772" y="2200"/>
                </a:lnTo>
                <a:lnTo>
                  <a:pt x="751" y="2219"/>
                </a:lnTo>
                <a:lnTo>
                  <a:pt x="733" y="2238"/>
                </a:lnTo>
                <a:lnTo>
                  <a:pt x="715" y="2258"/>
                </a:lnTo>
                <a:lnTo>
                  <a:pt x="699" y="2280"/>
                </a:lnTo>
                <a:lnTo>
                  <a:pt x="683" y="2302"/>
                </a:lnTo>
                <a:lnTo>
                  <a:pt x="668" y="2324"/>
                </a:lnTo>
                <a:lnTo>
                  <a:pt x="656" y="2348"/>
                </a:lnTo>
                <a:lnTo>
                  <a:pt x="643" y="2372"/>
                </a:lnTo>
                <a:lnTo>
                  <a:pt x="631" y="2397"/>
                </a:lnTo>
                <a:lnTo>
                  <a:pt x="622" y="2422"/>
                </a:lnTo>
                <a:lnTo>
                  <a:pt x="613" y="2448"/>
                </a:lnTo>
                <a:lnTo>
                  <a:pt x="604" y="2474"/>
                </a:lnTo>
                <a:lnTo>
                  <a:pt x="599" y="2502"/>
                </a:lnTo>
                <a:lnTo>
                  <a:pt x="594" y="2530"/>
                </a:lnTo>
                <a:lnTo>
                  <a:pt x="591" y="2557"/>
                </a:lnTo>
                <a:lnTo>
                  <a:pt x="589" y="2586"/>
                </a:lnTo>
                <a:lnTo>
                  <a:pt x="587" y="2614"/>
                </a:lnTo>
                <a:lnTo>
                  <a:pt x="587" y="4351"/>
                </a:lnTo>
                <a:lnTo>
                  <a:pt x="589" y="4379"/>
                </a:lnTo>
                <a:lnTo>
                  <a:pt x="591" y="4408"/>
                </a:lnTo>
                <a:lnTo>
                  <a:pt x="594" y="4436"/>
                </a:lnTo>
                <a:lnTo>
                  <a:pt x="599" y="4464"/>
                </a:lnTo>
                <a:lnTo>
                  <a:pt x="604" y="4490"/>
                </a:lnTo>
                <a:lnTo>
                  <a:pt x="613" y="4517"/>
                </a:lnTo>
                <a:lnTo>
                  <a:pt x="622" y="4543"/>
                </a:lnTo>
                <a:lnTo>
                  <a:pt x="631" y="4568"/>
                </a:lnTo>
                <a:lnTo>
                  <a:pt x="643" y="4593"/>
                </a:lnTo>
                <a:lnTo>
                  <a:pt x="656" y="4617"/>
                </a:lnTo>
                <a:lnTo>
                  <a:pt x="668" y="4640"/>
                </a:lnTo>
                <a:lnTo>
                  <a:pt x="683" y="4664"/>
                </a:lnTo>
                <a:lnTo>
                  <a:pt x="699" y="4685"/>
                </a:lnTo>
                <a:lnTo>
                  <a:pt x="715" y="4706"/>
                </a:lnTo>
                <a:lnTo>
                  <a:pt x="733" y="4726"/>
                </a:lnTo>
                <a:lnTo>
                  <a:pt x="751" y="4747"/>
                </a:lnTo>
                <a:lnTo>
                  <a:pt x="772" y="4765"/>
                </a:lnTo>
                <a:lnTo>
                  <a:pt x="792" y="4783"/>
                </a:lnTo>
                <a:lnTo>
                  <a:pt x="813" y="4799"/>
                </a:lnTo>
                <a:lnTo>
                  <a:pt x="834" y="4815"/>
                </a:lnTo>
                <a:lnTo>
                  <a:pt x="858" y="4830"/>
                </a:lnTo>
                <a:lnTo>
                  <a:pt x="881" y="4842"/>
                </a:lnTo>
                <a:lnTo>
                  <a:pt x="905" y="4855"/>
                </a:lnTo>
                <a:lnTo>
                  <a:pt x="930" y="4867"/>
                </a:lnTo>
                <a:lnTo>
                  <a:pt x="956" y="4877"/>
                </a:lnTo>
                <a:lnTo>
                  <a:pt x="981" y="4885"/>
                </a:lnTo>
                <a:lnTo>
                  <a:pt x="1008" y="4894"/>
                </a:lnTo>
                <a:lnTo>
                  <a:pt x="1034" y="4899"/>
                </a:lnTo>
                <a:lnTo>
                  <a:pt x="1062" y="4904"/>
                </a:lnTo>
                <a:lnTo>
                  <a:pt x="1090" y="4907"/>
                </a:lnTo>
                <a:lnTo>
                  <a:pt x="1119" y="4911"/>
                </a:lnTo>
                <a:lnTo>
                  <a:pt x="1147" y="4911"/>
                </a:lnTo>
                <a:lnTo>
                  <a:pt x="3692" y="4911"/>
                </a:lnTo>
                <a:lnTo>
                  <a:pt x="3721" y="4911"/>
                </a:lnTo>
                <a:lnTo>
                  <a:pt x="3748" y="4907"/>
                </a:lnTo>
                <a:lnTo>
                  <a:pt x="3777" y="4904"/>
                </a:lnTo>
                <a:lnTo>
                  <a:pt x="3804" y="4899"/>
                </a:lnTo>
                <a:lnTo>
                  <a:pt x="3831" y="4894"/>
                </a:lnTo>
                <a:lnTo>
                  <a:pt x="3858" y="4885"/>
                </a:lnTo>
                <a:lnTo>
                  <a:pt x="3883" y="4877"/>
                </a:lnTo>
                <a:lnTo>
                  <a:pt x="3909" y="4867"/>
                </a:lnTo>
                <a:lnTo>
                  <a:pt x="3933" y="4855"/>
                </a:lnTo>
                <a:lnTo>
                  <a:pt x="3958" y="4842"/>
                </a:lnTo>
                <a:lnTo>
                  <a:pt x="3981" y="4830"/>
                </a:lnTo>
                <a:lnTo>
                  <a:pt x="4004" y="4815"/>
                </a:lnTo>
                <a:lnTo>
                  <a:pt x="4026" y="4799"/>
                </a:lnTo>
                <a:lnTo>
                  <a:pt x="4047" y="4783"/>
                </a:lnTo>
                <a:lnTo>
                  <a:pt x="4068" y="4765"/>
                </a:lnTo>
                <a:lnTo>
                  <a:pt x="4087" y="4747"/>
                </a:lnTo>
                <a:lnTo>
                  <a:pt x="4106" y="4726"/>
                </a:lnTo>
                <a:lnTo>
                  <a:pt x="4123" y="4706"/>
                </a:lnTo>
                <a:lnTo>
                  <a:pt x="4140" y="4685"/>
                </a:lnTo>
                <a:lnTo>
                  <a:pt x="4156" y="4664"/>
                </a:lnTo>
                <a:lnTo>
                  <a:pt x="4170" y="4640"/>
                </a:lnTo>
                <a:lnTo>
                  <a:pt x="4184" y="4617"/>
                </a:lnTo>
                <a:lnTo>
                  <a:pt x="4196" y="4593"/>
                </a:lnTo>
                <a:lnTo>
                  <a:pt x="4207" y="4568"/>
                </a:lnTo>
                <a:lnTo>
                  <a:pt x="4218" y="4543"/>
                </a:lnTo>
                <a:lnTo>
                  <a:pt x="4226" y="4517"/>
                </a:lnTo>
                <a:lnTo>
                  <a:pt x="4234" y="4490"/>
                </a:lnTo>
                <a:lnTo>
                  <a:pt x="4240" y="4464"/>
                </a:lnTo>
                <a:lnTo>
                  <a:pt x="4245" y="4436"/>
                </a:lnTo>
                <a:lnTo>
                  <a:pt x="4248" y="4408"/>
                </a:lnTo>
                <a:lnTo>
                  <a:pt x="4251" y="4379"/>
                </a:lnTo>
                <a:lnTo>
                  <a:pt x="4252" y="4351"/>
                </a:lnTo>
                <a:lnTo>
                  <a:pt x="4252" y="2614"/>
                </a:lnTo>
                <a:lnTo>
                  <a:pt x="4251" y="2586"/>
                </a:lnTo>
                <a:lnTo>
                  <a:pt x="4248" y="2557"/>
                </a:lnTo>
                <a:lnTo>
                  <a:pt x="4245" y="2530"/>
                </a:lnTo>
                <a:lnTo>
                  <a:pt x="4240" y="2502"/>
                </a:lnTo>
                <a:lnTo>
                  <a:pt x="4234" y="2474"/>
                </a:lnTo>
                <a:lnTo>
                  <a:pt x="4226" y="2448"/>
                </a:lnTo>
                <a:lnTo>
                  <a:pt x="4218" y="2422"/>
                </a:lnTo>
                <a:lnTo>
                  <a:pt x="4207" y="2397"/>
                </a:lnTo>
                <a:lnTo>
                  <a:pt x="4196" y="2372"/>
                </a:lnTo>
                <a:lnTo>
                  <a:pt x="4184" y="2348"/>
                </a:lnTo>
                <a:lnTo>
                  <a:pt x="4170" y="2324"/>
                </a:lnTo>
                <a:lnTo>
                  <a:pt x="4156" y="2302"/>
                </a:lnTo>
                <a:lnTo>
                  <a:pt x="4140" y="2280"/>
                </a:lnTo>
                <a:lnTo>
                  <a:pt x="4123" y="2258"/>
                </a:lnTo>
                <a:lnTo>
                  <a:pt x="4106" y="2238"/>
                </a:lnTo>
                <a:lnTo>
                  <a:pt x="4087" y="2219"/>
                </a:lnTo>
                <a:lnTo>
                  <a:pt x="4068" y="2200"/>
                </a:lnTo>
                <a:lnTo>
                  <a:pt x="4047" y="2183"/>
                </a:lnTo>
                <a:lnTo>
                  <a:pt x="4026" y="2166"/>
                </a:lnTo>
                <a:lnTo>
                  <a:pt x="4004" y="2150"/>
                </a:lnTo>
                <a:lnTo>
                  <a:pt x="3981" y="2136"/>
                </a:lnTo>
                <a:lnTo>
                  <a:pt x="3958" y="2122"/>
                </a:lnTo>
                <a:lnTo>
                  <a:pt x="3933" y="2109"/>
                </a:lnTo>
                <a:lnTo>
                  <a:pt x="3909" y="2099"/>
                </a:lnTo>
                <a:lnTo>
                  <a:pt x="3883" y="2088"/>
                </a:lnTo>
                <a:lnTo>
                  <a:pt x="3858" y="2079"/>
                </a:lnTo>
                <a:lnTo>
                  <a:pt x="3831" y="2072"/>
                </a:lnTo>
                <a:lnTo>
                  <a:pt x="3804" y="2066"/>
                </a:lnTo>
                <a:lnTo>
                  <a:pt x="3777" y="2060"/>
                </a:lnTo>
                <a:lnTo>
                  <a:pt x="3748" y="2057"/>
                </a:lnTo>
                <a:lnTo>
                  <a:pt x="3721" y="2055"/>
                </a:lnTo>
                <a:lnTo>
                  <a:pt x="3692" y="2054"/>
                </a:lnTo>
                <a:lnTo>
                  <a:pt x="1147" y="2054"/>
                </a:lnTo>
                <a:close/>
                <a:moveTo>
                  <a:pt x="4522" y="2068"/>
                </a:moveTo>
                <a:lnTo>
                  <a:pt x="4522" y="2268"/>
                </a:lnTo>
                <a:lnTo>
                  <a:pt x="5349" y="2268"/>
                </a:lnTo>
                <a:lnTo>
                  <a:pt x="5349" y="2068"/>
                </a:lnTo>
                <a:lnTo>
                  <a:pt x="4522" y="2068"/>
                </a:lnTo>
                <a:close/>
                <a:moveTo>
                  <a:pt x="4522" y="2431"/>
                </a:moveTo>
                <a:lnTo>
                  <a:pt x="4522" y="2632"/>
                </a:lnTo>
                <a:lnTo>
                  <a:pt x="5349" y="2632"/>
                </a:lnTo>
                <a:lnTo>
                  <a:pt x="5349" y="2431"/>
                </a:lnTo>
                <a:lnTo>
                  <a:pt x="4522" y="2431"/>
                </a:lnTo>
                <a:close/>
                <a:moveTo>
                  <a:pt x="4522" y="2785"/>
                </a:moveTo>
                <a:lnTo>
                  <a:pt x="4522" y="2985"/>
                </a:lnTo>
                <a:lnTo>
                  <a:pt x="5349" y="2985"/>
                </a:lnTo>
                <a:lnTo>
                  <a:pt x="5349" y="2785"/>
                </a:lnTo>
                <a:lnTo>
                  <a:pt x="4522" y="2785"/>
                </a:lnTo>
                <a:close/>
                <a:moveTo>
                  <a:pt x="4522" y="3148"/>
                </a:moveTo>
                <a:lnTo>
                  <a:pt x="4522" y="3349"/>
                </a:lnTo>
                <a:lnTo>
                  <a:pt x="5349" y="3349"/>
                </a:lnTo>
                <a:lnTo>
                  <a:pt x="5349" y="3148"/>
                </a:lnTo>
                <a:lnTo>
                  <a:pt x="4522" y="3148"/>
                </a:lnTo>
                <a:close/>
                <a:moveTo>
                  <a:pt x="4847" y="3653"/>
                </a:moveTo>
                <a:lnTo>
                  <a:pt x="4847" y="3653"/>
                </a:lnTo>
                <a:lnTo>
                  <a:pt x="4834" y="3653"/>
                </a:lnTo>
                <a:lnTo>
                  <a:pt x="4821" y="3654"/>
                </a:lnTo>
                <a:lnTo>
                  <a:pt x="4808" y="3656"/>
                </a:lnTo>
                <a:lnTo>
                  <a:pt x="4795" y="3658"/>
                </a:lnTo>
                <a:lnTo>
                  <a:pt x="4771" y="3664"/>
                </a:lnTo>
                <a:lnTo>
                  <a:pt x="4748" y="3673"/>
                </a:lnTo>
                <a:lnTo>
                  <a:pt x="4725" y="3683"/>
                </a:lnTo>
                <a:lnTo>
                  <a:pt x="4704" y="3696"/>
                </a:lnTo>
                <a:lnTo>
                  <a:pt x="4685" y="3711"/>
                </a:lnTo>
                <a:lnTo>
                  <a:pt x="4667" y="3727"/>
                </a:lnTo>
                <a:lnTo>
                  <a:pt x="4650" y="3745"/>
                </a:lnTo>
                <a:lnTo>
                  <a:pt x="4635" y="3764"/>
                </a:lnTo>
                <a:lnTo>
                  <a:pt x="4622" y="3786"/>
                </a:lnTo>
                <a:lnTo>
                  <a:pt x="4611" y="3808"/>
                </a:lnTo>
                <a:lnTo>
                  <a:pt x="4603" y="3831"/>
                </a:lnTo>
                <a:lnTo>
                  <a:pt x="4596" y="3856"/>
                </a:lnTo>
                <a:lnTo>
                  <a:pt x="4594" y="3869"/>
                </a:lnTo>
                <a:lnTo>
                  <a:pt x="4593" y="3881"/>
                </a:lnTo>
                <a:lnTo>
                  <a:pt x="4592" y="3894"/>
                </a:lnTo>
                <a:lnTo>
                  <a:pt x="4592" y="3907"/>
                </a:lnTo>
                <a:lnTo>
                  <a:pt x="4592" y="3921"/>
                </a:lnTo>
                <a:lnTo>
                  <a:pt x="4593" y="3934"/>
                </a:lnTo>
                <a:lnTo>
                  <a:pt x="4594" y="3946"/>
                </a:lnTo>
                <a:lnTo>
                  <a:pt x="4596" y="3959"/>
                </a:lnTo>
                <a:lnTo>
                  <a:pt x="4603" y="3984"/>
                </a:lnTo>
                <a:lnTo>
                  <a:pt x="4611" y="4007"/>
                </a:lnTo>
                <a:lnTo>
                  <a:pt x="4622" y="4029"/>
                </a:lnTo>
                <a:lnTo>
                  <a:pt x="4635" y="4051"/>
                </a:lnTo>
                <a:lnTo>
                  <a:pt x="4650" y="4070"/>
                </a:lnTo>
                <a:lnTo>
                  <a:pt x="4667" y="4088"/>
                </a:lnTo>
                <a:lnTo>
                  <a:pt x="4685" y="4104"/>
                </a:lnTo>
                <a:lnTo>
                  <a:pt x="4704" y="4119"/>
                </a:lnTo>
                <a:lnTo>
                  <a:pt x="4725" y="4131"/>
                </a:lnTo>
                <a:lnTo>
                  <a:pt x="4748" y="4142"/>
                </a:lnTo>
                <a:lnTo>
                  <a:pt x="4771" y="4151"/>
                </a:lnTo>
                <a:lnTo>
                  <a:pt x="4795" y="4157"/>
                </a:lnTo>
                <a:lnTo>
                  <a:pt x="4808" y="4159"/>
                </a:lnTo>
                <a:lnTo>
                  <a:pt x="4821" y="4161"/>
                </a:lnTo>
                <a:lnTo>
                  <a:pt x="4834" y="4162"/>
                </a:lnTo>
                <a:lnTo>
                  <a:pt x="4847" y="4162"/>
                </a:lnTo>
                <a:lnTo>
                  <a:pt x="4860" y="4162"/>
                </a:lnTo>
                <a:lnTo>
                  <a:pt x="4873" y="4161"/>
                </a:lnTo>
                <a:lnTo>
                  <a:pt x="4886" y="4159"/>
                </a:lnTo>
                <a:lnTo>
                  <a:pt x="4899" y="4157"/>
                </a:lnTo>
                <a:lnTo>
                  <a:pt x="4923" y="4151"/>
                </a:lnTo>
                <a:lnTo>
                  <a:pt x="4947" y="4142"/>
                </a:lnTo>
                <a:lnTo>
                  <a:pt x="4969" y="4131"/>
                </a:lnTo>
                <a:lnTo>
                  <a:pt x="4989" y="4119"/>
                </a:lnTo>
                <a:lnTo>
                  <a:pt x="5009" y="4104"/>
                </a:lnTo>
                <a:lnTo>
                  <a:pt x="5027" y="4088"/>
                </a:lnTo>
                <a:lnTo>
                  <a:pt x="5043" y="4070"/>
                </a:lnTo>
                <a:lnTo>
                  <a:pt x="5058" y="4051"/>
                </a:lnTo>
                <a:lnTo>
                  <a:pt x="5071" y="4029"/>
                </a:lnTo>
                <a:lnTo>
                  <a:pt x="5082" y="4007"/>
                </a:lnTo>
                <a:lnTo>
                  <a:pt x="5090" y="3984"/>
                </a:lnTo>
                <a:lnTo>
                  <a:pt x="5097" y="3959"/>
                </a:lnTo>
                <a:lnTo>
                  <a:pt x="5099" y="3946"/>
                </a:lnTo>
                <a:lnTo>
                  <a:pt x="5101" y="3934"/>
                </a:lnTo>
                <a:lnTo>
                  <a:pt x="5102" y="3921"/>
                </a:lnTo>
                <a:lnTo>
                  <a:pt x="5102" y="3907"/>
                </a:lnTo>
                <a:lnTo>
                  <a:pt x="5102" y="3894"/>
                </a:lnTo>
                <a:lnTo>
                  <a:pt x="5101" y="3881"/>
                </a:lnTo>
                <a:lnTo>
                  <a:pt x="5099" y="3869"/>
                </a:lnTo>
                <a:lnTo>
                  <a:pt x="5097" y="3856"/>
                </a:lnTo>
                <a:lnTo>
                  <a:pt x="5090" y="3831"/>
                </a:lnTo>
                <a:lnTo>
                  <a:pt x="5082" y="3808"/>
                </a:lnTo>
                <a:lnTo>
                  <a:pt x="5071" y="3786"/>
                </a:lnTo>
                <a:lnTo>
                  <a:pt x="5058" y="3764"/>
                </a:lnTo>
                <a:lnTo>
                  <a:pt x="5043" y="3745"/>
                </a:lnTo>
                <a:lnTo>
                  <a:pt x="5027" y="3727"/>
                </a:lnTo>
                <a:lnTo>
                  <a:pt x="5009" y="3711"/>
                </a:lnTo>
                <a:lnTo>
                  <a:pt x="4989" y="3696"/>
                </a:lnTo>
                <a:lnTo>
                  <a:pt x="4969" y="3683"/>
                </a:lnTo>
                <a:lnTo>
                  <a:pt x="4947" y="3673"/>
                </a:lnTo>
                <a:lnTo>
                  <a:pt x="4923" y="3664"/>
                </a:lnTo>
                <a:lnTo>
                  <a:pt x="4899" y="3658"/>
                </a:lnTo>
                <a:lnTo>
                  <a:pt x="4886" y="3656"/>
                </a:lnTo>
                <a:lnTo>
                  <a:pt x="4873" y="3654"/>
                </a:lnTo>
                <a:lnTo>
                  <a:pt x="4860" y="3653"/>
                </a:lnTo>
                <a:lnTo>
                  <a:pt x="4847" y="3653"/>
                </a:lnTo>
                <a:close/>
                <a:moveTo>
                  <a:pt x="4847" y="4371"/>
                </a:moveTo>
                <a:lnTo>
                  <a:pt x="4847" y="4371"/>
                </a:lnTo>
                <a:lnTo>
                  <a:pt x="4834" y="4372"/>
                </a:lnTo>
                <a:lnTo>
                  <a:pt x="4821" y="4373"/>
                </a:lnTo>
                <a:lnTo>
                  <a:pt x="4808" y="4374"/>
                </a:lnTo>
                <a:lnTo>
                  <a:pt x="4795" y="4376"/>
                </a:lnTo>
                <a:lnTo>
                  <a:pt x="4771" y="4383"/>
                </a:lnTo>
                <a:lnTo>
                  <a:pt x="4748" y="4391"/>
                </a:lnTo>
                <a:lnTo>
                  <a:pt x="4725" y="4402"/>
                </a:lnTo>
                <a:lnTo>
                  <a:pt x="4704" y="4415"/>
                </a:lnTo>
                <a:lnTo>
                  <a:pt x="4685" y="4430"/>
                </a:lnTo>
                <a:lnTo>
                  <a:pt x="4667" y="4447"/>
                </a:lnTo>
                <a:lnTo>
                  <a:pt x="4650" y="4465"/>
                </a:lnTo>
                <a:lnTo>
                  <a:pt x="4635" y="4484"/>
                </a:lnTo>
                <a:lnTo>
                  <a:pt x="4622" y="4505"/>
                </a:lnTo>
                <a:lnTo>
                  <a:pt x="4611" y="4527"/>
                </a:lnTo>
                <a:lnTo>
                  <a:pt x="4603" y="4551"/>
                </a:lnTo>
                <a:lnTo>
                  <a:pt x="4596" y="4575"/>
                </a:lnTo>
                <a:lnTo>
                  <a:pt x="4594" y="4588"/>
                </a:lnTo>
                <a:lnTo>
                  <a:pt x="4593" y="4601"/>
                </a:lnTo>
                <a:lnTo>
                  <a:pt x="4592" y="4614"/>
                </a:lnTo>
                <a:lnTo>
                  <a:pt x="4592" y="4626"/>
                </a:lnTo>
                <a:lnTo>
                  <a:pt x="4592" y="4639"/>
                </a:lnTo>
                <a:lnTo>
                  <a:pt x="4593" y="4653"/>
                </a:lnTo>
                <a:lnTo>
                  <a:pt x="4594" y="4666"/>
                </a:lnTo>
                <a:lnTo>
                  <a:pt x="4596" y="4677"/>
                </a:lnTo>
                <a:lnTo>
                  <a:pt x="4603" y="4702"/>
                </a:lnTo>
                <a:lnTo>
                  <a:pt x="4611" y="4725"/>
                </a:lnTo>
                <a:lnTo>
                  <a:pt x="4622" y="4748"/>
                </a:lnTo>
                <a:lnTo>
                  <a:pt x="4635" y="4769"/>
                </a:lnTo>
                <a:lnTo>
                  <a:pt x="4650" y="4788"/>
                </a:lnTo>
                <a:lnTo>
                  <a:pt x="4667" y="4807"/>
                </a:lnTo>
                <a:lnTo>
                  <a:pt x="4685" y="4823"/>
                </a:lnTo>
                <a:lnTo>
                  <a:pt x="4704" y="4838"/>
                </a:lnTo>
                <a:lnTo>
                  <a:pt x="4725" y="4851"/>
                </a:lnTo>
                <a:lnTo>
                  <a:pt x="4748" y="4862"/>
                </a:lnTo>
                <a:lnTo>
                  <a:pt x="4771" y="4870"/>
                </a:lnTo>
                <a:lnTo>
                  <a:pt x="4795" y="4877"/>
                </a:lnTo>
                <a:lnTo>
                  <a:pt x="4808" y="4879"/>
                </a:lnTo>
                <a:lnTo>
                  <a:pt x="4821" y="4880"/>
                </a:lnTo>
                <a:lnTo>
                  <a:pt x="4834" y="4881"/>
                </a:lnTo>
                <a:lnTo>
                  <a:pt x="4847" y="4882"/>
                </a:lnTo>
                <a:lnTo>
                  <a:pt x="4860" y="4881"/>
                </a:lnTo>
                <a:lnTo>
                  <a:pt x="4873" y="4880"/>
                </a:lnTo>
                <a:lnTo>
                  <a:pt x="4886" y="4879"/>
                </a:lnTo>
                <a:lnTo>
                  <a:pt x="4899" y="4877"/>
                </a:lnTo>
                <a:lnTo>
                  <a:pt x="4923" y="4870"/>
                </a:lnTo>
                <a:lnTo>
                  <a:pt x="4947" y="4862"/>
                </a:lnTo>
                <a:lnTo>
                  <a:pt x="4969" y="4851"/>
                </a:lnTo>
                <a:lnTo>
                  <a:pt x="4989" y="4838"/>
                </a:lnTo>
                <a:lnTo>
                  <a:pt x="5009" y="4823"/>
                </a:lnTo>
                <a:lnTo>
                  <a:pt x="5027" y="4807"/>
                </a:lnTo>
                <a:lnTo>
                  <a:pt x="5043" y="4788"/>
                </a:lnTo>
                <a:lnTo>
                  <a:pt x="5058" y="4769"/>
                </a:lnTo>
                <a:lnTo>
                  <a:pt x="5071" y="4748"/>
                </a:lnTo>
                <a:lnTo>
                  <a:pt x="5082" y="4725"/>
                </a:lnTo>
                <a:lnTo>
                  <a:pt x="5090" y="4702"/>
                </a:lnTo>
                <a:lnTo>
                  <a:pt x="5097" y="4677"/>
                </a:lnTo>
                <a:lnTo>
                  <a:pt x="5099" y="4666"/>
                </a:lnTo>
                <a:lnTo>
                  <a:pt x="5101" y="4653"/>
                </a:lnTo>
                <a:lnTo>
                  <a:pt x="5102" y="4639"/>
                </a:lnTo>
                <a:lnTo>
                  <a:pt x="5102" y="4626"/>
                </a:lnTo>
                <a:lnTo>
                  <a:pt x="5102" y="4614"/>
                </a:lnTo>
                <a:lnTo>
                  <a:pt x="5101" y="4601"/>
                </a:lnTo>
                <a:lnTo>
                  <a:pt x="5099" y="4588"/>
                </a:lnTo>
                <a:lnTo>
                  <a:pt x="5097" y="4575"/>
                </a:lnTo>
                <a:lnTo>
                  <a:pt x="5090" y="4551"/>
                </a:lnTo>
                <a:lnTo>
                  <a:pt x="5082" y="4527"/>
                </a:lnTo>
                <a:lnTo>
                  <a:pt x="5071" y="4505"/>
                </a:lnTo>
                <a:lnTo>
                  <a:pt x="5058" y="4484"/>
                </a:lnTo>
                <a:lnTo>
                  <a:pt x="5043" y="4465"/>
                </a:lnTo>
                <a:lnTo>
                  <a:pt x="5027" y="4447"/>
                </a:lnTo>
                <a:lnTo>
                  <a:pt x="5009" y="4430"/>
                </a:lnTo>
                <a:lnTo>
                  <a:pt x="4989" y="4415"/>
                </a:lnTo>
                <a:lnTo>
                  <a:pt x="4969" y="4402"/>
                </a:lnTo>
                <a:lnTo>
                  <a:pt x="4947" y="4391"/>
                </a:lnTo>
                <a:lnTo>
                  <a:pt x="4923" y="4383"/>
                </a:lnTo>
                <a:lnTo>
                  <a:pt x="4899" y="4376"/>
                </a:lnTo>
                <a:lnTo>
                  <a:pt x="4886" y="4374"/>
                </a:lnTo>
                <a:lnTo>
                  <a:pt x="4873" y="4373"/>
                </a:lnTo>
                <a:lnTo>
                  <a:pt x="4860" y="4372"/>
                </a:lnTo>
                <a:lnTo>
                  <a:pt x="4847" y="437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tIns="504000" r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3" name="购物车"/>
          <p:cNvSpPr/>
          <p:nvPr/>
        </p:nvSpPr>
        <p:spPr>
          <a:xfrm>
            <a:off x="11160760" y="3440576"/>
            <a:ext cx="636905" cy="520065"/>
          </a:xfrm>
          <a:custGeom>
            <a:avLst/>
            <a:gdLst>
              <a:gd name="T0" fmla="*/ 4895 w 4989"/>
              <a:gd name="T1" fmla="*/ 2494 h 4933"/>
              <a:gd name="T2" fmla="*/ 4708 w 4989"/>
              <a:gd name="T3" fmla="*/ 2495 h 4933"/>
              <a:gd name="T4" fmla="*/ 3754 w 4989"/>
              <a:gd name="T5" fmla="*/ 3055 h 4933"/>
              <a:gd name="T6" fmla="*/ 3754 w 4989"/>
              <a:gd name="T7" fmla="*/ 2458 h 4933"/>
              <a:gd name="T8" fmla="*/ 3731 w 4989"/>
              <a:gd name="T9" fmla="*/ 2369 h 4933"/>
              <a:gd name="T10" fmla="*/ 4461 w 4989"/>
              <a:gd name="T11" fmla="*/ 1239 h 4933"/>
              <a:gd name="T12" fmla="*/ 3221 w 4989"/>
              <a:gd name="T13" fmla="*/ 0 h 4933"/>
              <a:gd name="T14" fmla="*/ 2231 w 4989"/>
              <a:gd name="T15" fmla="*/ 495 h 4933"/>
              <a:gd name="T16" fmla="*/ 1240 w 4989"/>
              <a:gd name="T17" fmla="*/ 0 h 4933"/>
              <a:gd name="T18" fmla="*/ 0 w 4989"/>
              <a:gd name="T19" fmla="*/ 1239 h 4933"/>
              <a:gd name="T20" fmla="*/ 739 w 4989"/>
              <a:gd name="T21" fmla="*/ 2373 h 4933"/>
              <a:gd name="T22" fmla="*/ 719 w 4989"/>
              <a:gd name="T23" fmla="*/ 2458 h 4933"/>
              <a:gd name="T24" fmla="*/ 719 w 4989"/>
              <a:gd name="T25" fmla="*/ 4746 h 4933"/>
              <a:gd name="T26" fmla="*/ 906 w 4989"/>
              <a:gd name="T27" fmla="*/ 4933 h 4933"/>
              <a:gd name="T28" fmla="*/ 3567 w 4989"/>
              <a:gd name="T29" fmla="*/ 4933 h 4933"/>
              <a:gd name="T30" fmla="*/ 3754 w 4989"/>
              <a:gd name="T31" fmla="*/ 4746 h 4933"/>
              <a:gd name="T32" fmla="*/ 3754 w 4989"/>
              <a:gd name="T33" fmla="*/ 4149 h 4933"/>
              <a:gd name="T34" fmla="*/ 4708 w 4989"/>
              <a:gd name="T35" fmla="*/ 4709 h 4933"/>
              <a:gd name="T36" fmla="*/ 4895 w 4989"/>
              <a:gd name="T37" fmla="*/ 4710 h 4933"/>
              <a:gd name="T38" fmla="*/ 4989 w 4989"/>
              <a:gd name="T39" fmla="*/ 4548 h 4933"/>
              <a:gd name="T40" fmla="*/ 4989 w 4989"/>
              <a:gd name="T41" fmla="*/ 2656 h 4933"/>
              <a:gd name="T42" fmla="*/ 4895 w 4989"/>
              <a:gd name="T43" fmla="*/ 2494 h 4933"/>
              <a:gd name="T44" fmla="*/ 2231 w 4989"/>
              <a:gd name="T45" fmla="*/ 1983 h 4933"/>
              <a:gd name="T46" fmla="*/ 2536 w 4989"/>
              <a:gd name="T47" fmla="*/ 2272 h 4933"/>
              <a:gd name="T48" fmla="*/ 1925 w 4989"/>
              <a:gd name="T49" fmla="*/ 2272 h 4933"/>
              <a:gd name="T50" fmla="*/ 2231 w 4989"/>
              <a:gd name="T51" fmla="*/ 1983 h 4933"/>
              <a:gd name="T52" fmla="*/ 3222 w 4989"/>
              <a:gd name="T53" fmla="*/ 497 h 4933"/>
              <a:gd name="T54" fmla="*/ 3964 w 4989"/>
              <a:gd name="T55" fmla="*/ 1239 h 4933"/>
              <a:gd name="T56" fmla="*/ 3222 w 4989"/>
              <a:gd name="T57" fmla="*/ 1982 h 4933"/>
              <a:gd name="T58" fmla="*/ 2479 w 4989"/>
              <a:gd name="T59" fmla="*/ 1239 h 4933"/>
              <a:gd name="T60" fmla="*/ 3222 w 4989"/>
              <a:gd name="T61" fmla="*/ 497 h 4933"/>
              <a:gd name="T62" fmla="*/ 497 w 4989"/>
              <a:gd name="T63" fmla="*/ 1239 h 4933"/>
              <a:gd name="T64" fmla="*/ 1240 w 4989"/>
              <a:gd name="T65" fmla="*/ 497 h 4933"/>
              <a:gd name="T66" fmla="*/ 1982 w 4989"/>
              <a:gd name="T67" fmla="*/ 1239 h 4933"/>
              <a:gd name="T68" fmla="*/ 1240 w 4989"/>
              <a:gd name="T69" fmla="*/ 1982 h 4933"/>
              <a:gd name="T70" fmla="*/ 497 w 4989"/>
              <a:gd name="T71" fmla="*/ 1239 h 4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89" h="4933">
                <a:moveTo>
                  <a:pt x="4895" y="2494"/>
                </a:moveTo>
                <a:cubicBezTo>
                  <a:pt x="4837" y="2461"/>
                  <a:pt x="4765" y="2462"/>
                  <a:pt x="4708" y="2495"/>
                </a:cubicBezTo>
                <a:lnTo>
                  <a:pt x="3754" y="3055"/>
                </a:lnTo>
                <a:lnTo>
                  <a:pt x="3754" y="2458"/>
                </a:lnTo>
                <a:cubicBezTo>
                  <a:pt x="3754" y="2426"/>
                  <a:pt x="3745" y="2396"/>
                  <a:pt x="3731" y="2369"/>
                </a:cubicBezTo>
                <a:cubicBezTo>
                  <a:pt x="4161" y="2175"/>
                  <a:pt x="4461" y="1741"/>
                  <a:pt x="4461" y="1239"/>
                </a:cubicBezTo>
                <a:cubicBezTo>
                  <a:pt x="4461" y="556"/>
                  <a:pt x="3905" y="0"/>
                  <a:pt x="3221" y="0"/>
                </a:cubicBezTo>
                <a:cubicBezTo>
                  <a:pt x="2817" y="0"/>
                  <a:pt x="2457" y="194"/>
                  <a:pt x="2231" y="495"/>
                </a:cubicBezTo>
                <a:cubicBezTo>
                  <a:pt x="2004" y="195"/>
                  <a:pt x="1644" y="0"/>
                  <a:pt x="1240" y="0"/>
                </a:cubicBezTo>
                <a:cubicBezTo>
                  <a:pt x="556" y="0"/>
                  <a:pt x="0" y="556"/>
                  <a:pt x="0" y="1239"/>
                </a:cubicBezTo>
                <a:cubicBezTo>
                  <a:pt x="0" y="1745"/>
                  <a:pt x="304" y="2181"/>
                  <a:pt x="739" y="2373"/>
                </a:cubicBezTo>
                <a:cubicBezTo>
                  <a:pt x="726" y="2399"/>
                  <a:pt x="719" y="2428"/>
                  <a:pt x="719" y="2458"/>
                </a:cubicBezTo>
                <a:lnTo>
                  <a:pt x="719" y="4746"/>
                </a:lnTo>
                <a:cubicBezTo>
                  <a:pt x="719" y="4849"/>
                  <a:pt x="803" y="4933"/>
                  <a:pt x="906" y="4933"/>
                </a:cubicBezTo>
                <a:lnTo>
                  <a:pt x="3567" y="4933"/>
                </a:lnTo>
                <a:cubicBezTo>
                  <a:pt x="3670" y="4933"/>
                  <a:pt x="3754" y="4849"/>
                  <a:pt x="3754" y="4746"/>
                </a:cubicBezTo>
                <a:lnTo>
                  <a:pt x="3754" y="4149"/>
                </a:lnTo>
                <a:lnTo>
                  <a:pt x="4708" y="4709"/>
                </a:lnTo>
                <a:cubicBezTo>
                  <a:pt x="4765" y="4743"/>
                  <a:pt x="4837" y="4743"/>
                  <a:pt x="4895" y="4710"/>
                </a:cubicBezTo>
                <a:cubicBezTo>
                  <a:pt x="4953" y="4677"/>
                  <a:pt x="4989" y="4615"/>
                  <a:pt x="4989" y="4548"/>
                </a:cubicBezTo>
                <a:lnTo>
                  <a:pt x="4989" y="2656"/>
                </a:lnTo>
                <a:cubicBezTo>
                  <a:pt x="4989" y="2589"/>
                  <a:pt x="4953" y="2528"/>
                  <a:pt x="4895" y="2494"/>
                </a:cubicBezTo>
                <a:close/>
                <a:moveTo>
                  <a:pt x="2231" y="1983"/>
                </a:moveTo>
                <a:cubicBezTo>
                  <a:pt x="2315" y="2096"/>
                  <a:pt x="2419" y="2193"/>
                  <a:pt x="2536" y="2272"/>
                </a:cubicBezTo>
                <a:lnTo>
                  <a:pt x="1925" y="2272"/>
                </a:lnTo>
                <a:cubicBezTo>
                  <a:pt x="2043" y="2193"/>
                  <a:pt x="2146" y="2096"/>
                  <a:pt x="2231" y="1983"/>
                </a:cubicBezTo>
                <a:close/>
                <a:moveTo>
                  <a:pt x="3222" y="497"/>
                </a:moveTo>
                <a:cubicBezTo>
                  <a:pt x="3631" y="497"/>
                  <a:pt x="3964" y="830"/>
                  <a:pt x="3964" y="1239"/>
                </a:cubicBezTo>
                <a:cubicBezTo>
                  <a:pt x="3964" y="1649"/>
                  <a:pt x="3631" y="1982"/>
                  <a:pt x="3222" y="1982"/>
                </a:cubicBezTo>
                <a:cubicBezTo>
                  <a:pt x="2812" y="1982"/>
                  <a:pt x="2479" y="1649"/>
                  <a:pt x="2479" y="1239"/>
                </a:cubicBezTo>
                <a:cubicBezTo>
                  <a:pt x="2479" y="830"/>
                  <a:pt x="2812" y="497"/>
                  <a:pt x="3222" y="497"/>
                </a:cubicBezTo>
                <a:close/>
                <a:moveTo>
                  <a:pt x="497" y="1239"/>
                </a:moveTo>
                <a:cubicBezTo>
                  <a:pt x="497" y="830"/>
                  <a:pt x="830" y="497"/>
                  <a:pt x="1240" y="497"/>
                </a:cubicBezTo>
                <a:cubicBezTo>
                  <a:pt x="1649" y="497"/>
                  <a:pt x="1982" y="830"/>
                  <a:pt x="1982" y="1239"/>
                </a:cubicBezTo>
                <a:cubicBezTo>
                  <a:pt x="1982" y="1649"/>
                  <a:pt x="1649" y="1982"/>
                  <a:pt x="1240" y="1982"/>
                </a:cubicBezTo>
                <a:cubicBezTo>
                  <a:pt x="830" y="1982"/>
                  <a:pt x="497" y="1649"/>
                  <a:pt x="497" y="123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84" name="显示器"/>
          <p:cNvSpPr/>
          <p:nvPr/>
        </p:nvSpPr>
        <p:spPr bwMode="auto">
          <a:xfrm>
            <a:off x="596900" y="4647700"/>
            <a:ext cx="520065" cy="388362"/>
          </a:xfrm>
          <a:custGeom>
            <a:avLst/>
            <a:gdLst>
              <a:gd name="connsiteX0" fmla="*/ 462404 w 602788"/>
              <a:gd name="connsiteY0" fmla="*/ 304764 h 450137"/>
              <a:gd name="connsiteX1" fmla="*/ 531061 w 602788"/>
              <a:gd name="connsiteY1" fmla="*/ 312495 h 450137"/>
              <a:gd name="connsiteX2" fmla="*/ 526755 w 602788"/>
              <a:gd name="connsiteY2" fmla="*/ 325402 h 450137"/>
              <a:gd name="connsiteX3" fmla="*/ 355930 w 602788"/>
              <a:gd name="connsiteY3" fmla="*/ 346914 h 450137"/>
              <a:gd name="connsiteX4" fmla="*/ 348753 w 602788"/>
              <a:gd name="connsiteY4" fmla="*/ 334007 h 450137"/>
              <a:gd name="connsiteX5" fmla="*/ 462404 w 602788"/>
              <a:gd name="connsiteY5" fmla="*/ 304764 h 450137"/>
              <a:gd name="connsiteX6" fmla="*/ 149121 w 602788"/>
              <a:gd name="connsiteY6" fmla="*/ 303384 h 450137"/>
              <a:gd name="connsiteX7" fmla="*/ 262772 w 602788"/>
              <a:gd name="connsiteY7" fmla="*/ 332627 h 450137"/>
              <a:gd name="connsiteX8" fmla="*/ 255595 w 602788"/>
              <a:gd name="connsiteY8" fmla="*/ 345534 h 450137"/>
              <a:gd name="connsiteX9" fmla="*/ 84770 w 602788"/>
              <a:gd name="connsiteY9" fmla="*/ 325456 h 450137"/>
              <a:gd name="connsiteX10" fmla="*/ 80464 w 602788"/>
              <a:gd name="connsiteY10" fmla="*/ 311115 h 450137"/>
              <a:gd name="connsiteX11" fmla="*/ 149121 w 602788"/>
              <a:gd name="connsiteY11" fmla="*/ 303384 h 450137"/>
              <a:gd name="connsiteX12" fmla="*/ 462404 w 602788"/>
              <a:gd name="connsiteY12" fmla="*/ 266141 h 450137"/>
              <a:gd name="connsiteX13" fmla="*/ 531061 w 602788"/>
              <a:gd name="connsiteY13" fmla="*/ 273872 h 450137"/>
              <a:gd name="connsiteX14" fmla="*/ 526755 w 602788"/>
              <a:gd name="connsiteY14" fmla="*/ 286779 h 450137"/>
              <a:gd name="connsiteX15" fmla="*/ 355930 w 602788"/>
              <a:gd name="connsiteY15" fmla="*/ 308291 h 450137"/>
              <a:gd name="connsiteX16" fmla="*/ 348753 w 602788"/>
              <a:gd name="connsiteY16" fmla="*/ 295384 h 450137"/>
              <a:gd name="connsiteX17" fmla="*/ 462404 w 602788"/>
              <a:gd name="connsiteY17" fmla="*/ 266141 h 450137"/>
              <a:gd name="connsiteX18" fmla="*/ 149121 w 602788"/>
              <a:gd name="connsiteY18" fmla="*/ 264762 h 450137"/>
              <a:gd name="connsiteX19" fmla="*/ 262772 w 602788"/>
              <a:gd name="connsiteY19" fmla="*/ 294005 h 450137"/>
              <a:gd name="connsiteX20" fmla="*/ 255595 w 602788"/>
              <a:gd name="connsiteY20" fmla="*/ 306912 h 450137"/>
              <a:gd name="connsiteX21" fmla="*/ 84770 w 602788"/>
              <a:gd name="connsiteY21" fmla="*/ 285400 h 450137"/>
              <a:gd name="connsiteX22" fmla="*/ 80464 w 602788"/>
              <a:gd name="connsiteY22" fmla="*/ 272493 h 450137"/>
              <a:gd name="connsiteX23" fmla="*/ 149121 w 602788"/>
              <a:gd name="connsiteY23" fmla="*/ 264762 h 450137"/>
              <a:gd name="connsiteX24" fmla="*/ 462404 w 602788"/>
              <a:gd name="connsiteY24" fmla="*/ 227519 h 450137"/>
              <a:gd name="connsiteX25" fmla="*/ 531061 w 602788"/>
              <a:gd name="connsiteY25" fmla="*/ 235250 h 450137"/>
              <a:gd name="connsiteX26" fmla="*/ 526755 w 602788"/>
              <a:gd name="connsiteY26" fmla="*/ 248157 h 450137"/>
              <a:gd name="connsiteX27" fmla="*/ 355930 w 602788"/>
              <a:gd name="connsiteY27" fmla="*/ 269669 h 450137"/>
              <a:gd name="connsiteX28" fmla="*/ 348753 w 602788"/>
              <a:gd name="connsiteY28" fmla="*/ 256762 h 450137"/>
              <a:gd name="connsiteX29" fmla="*/ 462404 w 602788"/>
              <a:gd name="connsiteY29" fmla="*/ 227519 h 450137"/>
              <a:gd name="connsiteX30" fmla="*/ 149121 w 602788"/>
              <a:gd name="connsiteY30" fmla="*/ 225909 h 450137"/>
              <a:gd name="connsiteX31" fmla="*/ 262772 w 602788"/>
              <a:gd name="connsiteY31" fmla="*/ 255152 h 450137"/>
              <a:gd name="connsiteX32" fmla="*/ 255595 w 602788"/>
              <a:gd name="connsiteY32" fmla="*/ 268059 h 450137"/>
              <a:gd name="connsiteX33" fmla="*/ 84770 w 602788"/>
              <a:gd name="connsiteY33" fmla="*/ 246547 h 450137"/>
              <a:gd name="connsiteX34" fmla="*/ 80464 w 602788"/>
              <a:gd name="connsiteY34" fmla="*/ 233640 h 450137"/>
              <a:gd name="connsiteX35" fmla="*/ 149121 w 602788"/>
              <a:gd name="connsiteY35" fmla="*/ 225909 h 450137"/>
              <a:gd name="connsiteX36" fmla="*/ 462404 w 602788"/>
              <a:gd name="connsiteY36" fmla="*/ 189417 h 450137"/>
              <a:gd name="connsiteX37" fmla="*/ 531061 w 602788"/>
              <a:gd name="connsiteY37" fmla="*/ 196500 h 450137"/>
              <a:gd name="connsiteX38" fmla="*/ 526755 w 602788"/>
              <a:gd name="connsiteY38" fmla="*/ 210798 h 450137"/>
              <a:gd name="connsiteX39" fmla="*/ 355930 w 602788"/>
              <a:gd name="connsiteY39" fmla="*/ 230816 h 450137"/>
              <a:gd name="connsiteX40" fmla="*/ 348753 w 602788"/>
              <a:gd name="connsiteY40" fmla="*/ 219377 h 450137"/>
              <a:gd name="connsiteX41" fmla="*/ 462404 w 602788"/>
              <a:gd name="connsiteY41" fmla="*/ 189417 h 450137"/>
              <a:gd name="connsiteX42" fmla="*/ 149121 w 602788"/>
              <a:gd name="connsiteY42" fmla="*/ 188683 h 450137"/>
              <a:gd name="connsiteX43" fmla="*/ 262772 w 602788"/>
              <a:gd name="connsiteY43" fmla="*/ 217952 h 450137"/>
              <a:gd name="connsiteX44" fmla="*/ 255595 w 602788"/>
              <a:gd name="connsiteY44" fmla="*/ 229436 h 450137"/>
              <a:gd name="connsiteX45" fmla="*/ 84770 w 602788"/>
              <a:gd name="connsiteY45" fmla="*/ 209340 h 450137"/>
              <a:gd name="connsiteX46" fmla="*/ 80464 w 602788"/>
              <a:gd name="connsiteY46" fmla="*/ 196421 h 450137"/>
              <a:gd name="connsiteX47" fmla="*/ 149121 w 602788"/>
              <a:gd name="connsiteY47" fmla="*/ 188683 h 450137"/>
              <a:gd name="connsiteX48" fmla="*/ 462404 w 602788"/>
              <a:gd name="connsiteY48" fmla="*/ 148664 h 450137"/>
              <a:gd name="connsiteX49" fmla="*/ 531061 w 602788"/>
              <a:gd name="connsiteY49" fmla="*/ 156395 h 450137"/>
              <a:gd name="connsiteX50" fmla="*/ 526755 w 602788"/>
              <a:gd name="connsiteY50" fmla="*/ 169302 h 450137"/>
              <a:gd name="connsiteX51" fmla="*/ 355930 w 602788"/>
              <a:gd name="connsiteY51" fmla="*/ 190814 h 450137"/>
              <a:gd name="connsiteX52" fmla="*/ 348753 w 602788"/>
              <a:gd name="connsiteY52" fmla="*/ 177907 h 450137"/>
              <a:gd name="connsiteX53" fmla="*/ 462404 w 602788"/>
              <a:gd name="connsiteY53" fmla="*/ 148664 h 450137"/>
              <a:gd name="connsiteX54" fmla="*/ 149121 w 602788"/>
              <a:gd name="connsiteY54" fmla="*/ 147806 h 450137"/>
              <a:gd name="connsiteX55" fmla="*/ 262772 w 602788"/>
              <a:gd name="connsiteY55" fmla="*/ 177766 h 450137"/>
              <a:gd name="connsiteX56" fmla="*/ 255595 w 602788"/>
              <a:gd name="connsiteY56" fmla="*/ 189205 h 450137"/>
              <a:gd name="connsiteX57" fmla="*/ 84770 w 602788"/>
              <a:gd name="connsiteY57" fmla="*/ 169187 h 450137"/>
              <a:gd name="connsiteX58" fmla="*/ 80464 w 602788"/>
              <a:gd name="connsiteY58" fmla="*/ 154889 h 450137"/>
              <a:gd name="connsiteX59" fmla="*/ 149121 w 602788"/>
              <a:gd name="connsiteY59" fmla="*/ 147806 h 450137"/>
              <a:gd name="connsiteX60" fmla="*/ 462404 w 602788"/>
              <a:gd name="connsiteY60" fmla="*/ 111421 h 450137"/>
              <a:gd name="connsiteX61" fmla="*/ 531061 w 602788"/>
              <a:gd name="connsiteY61" fmla="*/ 119152 h 450137"/>
              <a:gd name="connsiteX62" fmla="*/ 526755 w 602788"/>
              <a:gd name="connsiteY62" fmla="*/ 132059 h 450137"/>
              <a:gd name="connsiteX63" fmla="*/ 355930 w 602788"/>
              <a:gd name="connsiteY63" fmla="*/ 153571 h 450137"/>
              <a:gd name="connsiteX64" fmla="*/ 348753 w 602788"/>
              <a:gd name="connsiteY64" fmla="*/ 140664 h 450137"/>
              <a:gd name="connsiteX65" fmla="*/ 462404 w 602788"/>
              <a:gd name="connsiteY65" fmla="*/ 111421 h 450137"/>
              <a:gd name="connsiteX66" fmla="*/ 149121 w 602788"/>
              <a:gd name="connsiteY66" fmla="*/ 110563 h 450137"/>
              <a:gd name="connsiteX67" fmla="*/ 262772 w 602788"/>
              <a:gd name="connsiteY67" fmla="*/ 140523 h 450137"/>
              <a:gd name="connsiteX68" fmla="*/ 255595 w 602788"/>
              <a:gd name="connsiteY68" fmla="*/ 151962 h 450137"/>
              <a:gd name="connsiteX69" fmla="*/ 84770 w 602788"/>
              <a:gd name="connsiteY69" fmla="*/ 131944 h 450137"/>
              <a:gd name="connsiteX70" fmla="*/ 80464 w 602788"/>
              <a:gd name="connsiteY70" fmla="*/ 117646 h 450137"/>
              <a:gd name="connsiteX71" fmla="*/ 149121 w 602788"/>
              <a:gd name="connsiteY71" fmla="*/ 110563 h 450137"/>
              <a:gd name="connsiteX72" fmla="*/ 462404 w 602788"/>
              <a:gd name="connsiteY72" fmla="*/ 71777 h 450137"/>
              <a:gd name="connsiteX73" fmla="*/ 531061 w 602788"/>
              <a:gd name="connsiteY73" fmla="*/ 78887 h 450137"/>
              <a:gd name="connsiteX74" fmla="*/ 526755 w 602788"/>
              <a:gd name="connsiteY74" fmla="*/ 93242 h 450137"/>
              <a:gd name="connsiteX75" fmla="*/ 355930 w 602788"/>
              <a:gd name="connsiteY75" fmla="*/ 113338 h 450137"/>
              <a:gd name="connsiteX76" fmla="*/ 348753 w 602788"/>
              <a:gd name="connsiteY76" fmla="*/ 101854 h 450137"/>
              <a:gd name="connsiteX77" fmla="*/ 462404 w 602788"/>
              <a:gd name="connsiteY77" fmla="*/ 71777 h 450137"/>
              <a:gd name="connsiteX78" fmla="*/ 149121 w 602788"/>
              <a:gd name="connsiteY78" fmla="*/ 71189 h 450137"/>
              <a:gd name="connsiteX79" fmla="*/ 262772 w 602788"/>
              <a:gd name="connsiteY79" fmla="*/ 100432 h 450137"/>
              <a:gd name="connsiteX80" fmla="*/ 255595 w 602788"/>
              <a:gd name="connsiteY80" fmla="*/ 113339 h 450137"/>
              <a:gd name="connsiteX81" fmla="*/ 84770 w 602788"/>
              <a:gd name="connsiteY81" fmla="*/ 91827 h 450137"/>
              <a:gd name="connsiteX82" fmla="*/ 80464 w 602788"/>
              <a:gd name="connsiteY82" fmla="*/ 78920 h 450137"/>
              <a:gd name="connsiteX83" fmla="*/ 149121 w 602788"/>
              <a:gd name="connsiteY83" fmla="*/ 71189 h 450137"/>
              <a:gd name="connsiteX84" fmla="*/ 466443 w 602788"/>
              <a:gd name="connsiteY84" fmla="*/ 17203 h 450137"/>
              <a:gd name="connsiteX85" fmla="*/ 317181 w 602788"/>
              <a:gd name="connsiteY85" fmla="*/ 68811 h 450137"/>
              <a:gd name="connsiteX86" fmla="*/ 317181 w 602788"/>
              <a:gd name="connsiteY86" fmla="*/ 279544 h 450137"/>
              <a:gd name="connsiteX87" fmla="*/ 307135 w 602788"/>
              <a:gd name="connsiteY87" fmla="*/ 268075 h 450137"/>
              <a:gd name="connsiteX88" fmla="*/ 307135 w 602788"/>
              <a:gd name="connsiteY88" fmla="*/ 407130 h 450137"/>
              <a:gd name="connsiteX89" fmla="*/ 477925 w 602788"/>
              <a:gd name="connsiteY89" fmla="*/ 368424 h 450137"/>
              <a:gd name="connsiteX90" fmla="*/ 561167 w 602788"/>
              <a:gd name="connsiteY90" fmla="*/ 382760 h 450137"/>
              <a:gd name="connsiteX91" fmla="*/ 561167 w 602788"/>
              <a:gd name="connsiteY91" fmla="*/ 31538 h 450137"/>
              <a:gd name="connsiteX92" fmla="*/ 466443 w 602788"/>
              <a:gd name="connsiteY92" fmla="*/ 17203 h 450137"/>
              <a:gd name="connsiteX93" fmla="*/ 140651 w 602788"/>
              <a:gd name="connsiteY93" fmla="*/ 17203 h 450137"/>
              <a:gd name="connsiteX94" fmla="*/ 45927 w 602788"/>
              <a:gd name="connsiteY94" fmla="*/ 31538 h 450137"/>
              <a:gd name="connsiteX95" fmla="*/ 45927 w 602788"/>
              <a:gd name="connsiteY95" fmla="*/ 382760 h 450137"/>
              <a:gd name="connsiteX96" fmla="*/ 126298 w 602788"/>
              <a:gd name="connsiteY96" fmla="*/ 369858 h 450137"/>
              <a:gd name="connsiteX97" fmla="*/ 301394 w 602788"/>
              <a:gd name="connsiteY97" fmla="*/ 407130 h 450137"/>
              <a:gd name="connsiteX98" fmla="*/ 301394 w 602788"/>
              <a:gd name="connsiteY98" fmla="*/ 268075 h 450137"/>
              <a:gd name="connsiteX99" fmla="*/ 291348 w 602788"/>
              <a:gd name="connsiteY99" fmla="*/ 279544 h 450137"/>
              <a:gd name="connsiteX100" fmla="*/ 291348 w 602788"/>
              <a:gd name="connsiteY100" fmla="*/ 68811 h 450137"/>
              <a:gd name="connsiteX101" fmla="*/ 140651 w 602788"/>
              <a:gd name="connsiteY101" fmla="*/ 17203 h 450137"/>
              <a:gd name="connsiteX102" fmla="*/ 140651 w 602788"/>
              <a:gd name="connsiteY102" fmla="*/ 0 h 450137"/>
              <a:gd name="connsiteX103" fmla="*/ 304264 w 602788"/>
              <a:gd name="connsiteY103" fmla="*/ 57342 h 450137"/>
              <a:gd name="connsiteX104" fmla="*/ 466443 w 602788"/>
              <a:gd name="connsiteY104" fmla="*/ 0 h 450137"/>
              <a:gd name="connsiteX105" fmla="*/ 572649 w 602788"/>
              <a:gd name="connsiteY105" fmla="*/ 18636 h 450137"/>
              <a:gd name="connsiteX106" fmla="*/ 578389 w 602788"/>
              <a:gd name="connsiteY106" fmla="*/ 20070 h 450137"/>
              <a:gd name="connsiteX107" fmla="*/ 578389 w 602788"/>
              <a:gd name="connsiteY107" fmla="*/ 57342 h 450137"/>
              <a:gd name="connsiteX108" fmla="*/ 602788 w 602788"/>
              <a:gd name="connsiteY108" fmla="*/ 74545 h 450137"/>
              <a:gd name="connsiteX109" fmla="*/ 602788 w 602788"/>
              <a:gd name="connsiteY109" fmla="*/ 435801 h 450137"/>
              <a:gd name="connsiteX110" fmla="*/ 341580 w 602788"/>
              <a:gd name="connsiteY110" fmla="*/ 435801 h 450137"/>
              <a:gd name="connsiteX111" fmla="*/ 304264 w 602788"/>
              <a:gd name="connsiteY111" fmla="*/ 450137 h 450137"/>
              <a:gd name="connsiteX112" fmla="*/ 266949 w 602788"/>
              <a:gd name="connsiteY112" fmla="*/ 435801 h 450137"/>
              <a:gd name="connsiteX113" fmla="*/ 0 w 602788"/>
              <a:gd name="connsiteY113" fmla="*/ 435801 h 450137"/>
              <a:gd name="connsiteX114" fmla="*/ 0 w 602788"/>
              <a:gd name="connsiteY114" fmla="*/ 74545 h 450137"/>
              <a:gd name="connsiteX115" fmla="*/ 28704 w 602788"/>
              <a:gd name="connsiteY115" fmla="*/ 55909 h 450137"/>
              <a:gd name="connsiteX116" fmla="*/ 28704 w 602788"/>
              <a:gd name="connsiteY116" fmla="*/ 20070 h 450137"/>
              <a:gd name="connsiteX117" fmla="*/ 34445 w 602788"/>
              <a:gd name="connsiteY117" fmla="*/ 18636 h 450137"/>
              <a:gd name="connsiteX118" fmla="*/ 140651 w 602788"/>
              <a:gd name="connsiteY118" fmla="*/ 0 h 45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602788" h="450137">
                <a:moveTo>
                  <a:pt x="462404" y="304764"/>
                </a:moveTo>
                <a:cubicBezTo>
                  <a:pt x="483779" y="304070"/>
                  <a:pt x="507017" y="306042"/>
                  <a:pt x="531061" y="312495"/>
                </a:cubicBezTo>
                <a:lnTo>
                  <a:pt x="526755" y="325402"/>
                </a:lnTo>
                <a:cubicBezTo>
                  <a:pt x="437754" y="302456"/>
                  <a:pt x="355930" y="345480"/>
                  <a:pt x="355930" y="346914"/>
                </a:cubicBezTo>
                <a:lnTo>
                  <a:pt x="348753" y="334007"/>
                </a:lnTo>
                <a:cubicBezTo>
                  <a:pt x="350906" y="332931"/>
                  <a:pt x="398278" y="306848"/>
                  <a:pt x="462404" y="304764"/>
                </a:cubicBezTo>
                <a:close/>
                <a:moveTo>
                  <a:pt x="149121" y="303384"/>
                </a:moveTo>
                <a:cubicBezTo>
                  <a:pt x="213247" y="305468"/>
                  <a:pt x="260619" y="331551"/>
                  <a:pt x="262772" y="332627"/>
                </a:cubicBezTo>
                <a:lnTo>
                  <a:pt x="255595" y="345534"/>
                </a:lnTo>
                <a:cubicBezTo>
                  <a:pt x="255595" y="345534"/>
                  <a:pt x="173771" y="301076"/>
                  <a:pt x="84770" y="325456"/>
                </a:cubicBezTo>
                <a:lnTo>
                  <a:pt x="80464" y="311115"/>
                </a:lnTo>
                <a:cubicBezTo>
                  <a:pt x="104509" y="304662"/>
                  <a:pt x="127746" y="302690"/>
                  <a:pt x="149121" y="303384"/>
                </a:cubicBezTo>
                <a:close/>
                <a:moveTo>
                  <a:pt x="462404" y="266141"/>
                </a:moveTo>
                <a:cubicBezTo>
                  <a:pt x="483779" y="265447"/>
                  <a:pt x="507017" y="267419"/>
                  <a:pt x="531061" y="273872"/>
                </a:cubicBezTo>
                <a:lnTo>
                  <a:pt x="526755" y="286779"/>
                </a:lnTo>
                <a:cubicBezTo>
                  <a:pt x="437754" y="262399"/>
                  <a:pt x="355930" y="306857"/>
                  <a:pt x="355930" y="308291"/>
                </a:cubicBezTo>
                <a:lnTo>
                  <a:pt x="348753" y="295384"/>
                </a:lnTo>
                <a:cubicBezTo>
                  <a:pt x="350906" y="294309"/>
                  <a:pt x="398278" y="268225"/>
                  <a:pt x="462404" y="266141"/>
                </a:cubicBezTo>
                <a:close/>
                <a:moveTo>
                  <a:pt x="149121" y="264762"/>
                </a:moveTo>
                <a:cubicBezTo>
                  <a:pt x="213247" y="266846"/>
                  <a:pt x="260619" y="292929"/>
                  <a:pt x="262772" y="294005"/>
                </a:cubicBezTo>
                <a:lnTo>
                  <a:pt x="255595" y="306912"/>
                </a:lnTo>
                <a:cubicBezTo>
                  <a:pt x="255595" y="306912"/>
                  <a:pt x="173771" y="262454"/>
                  <a:pt x="84770" y="285400"/>
                </a:cubicBezTo>
                <a:lnTo>
                  <a:pt x="80464" y="272493"/>
                </a:lnTo>
                <a:cubicBezTo>
                  <a:pt x="104509" y="266040"/>
                  <a:pt x="127746" y="264068"/>
                  <a:pt x="149121" y="264762"/>
                </a:cubicBezTo>
                <a:close/>
                <a:moveTo>
                  <a:pt x="462404" y="227519"/>
                </a:moveTo>
                <a:cubicBezTo>
                  <a:pt x="483779" y="226825"/>
                  <a:pt x="507017" y="228797"/>
                  <a:pt x="531061" y="235250"/>
                </a:cubicBezTo>
                <a:lnTo>
                  <a:pt x="526755" y="248157"/>
                </a:lnTo>
                <a:cubicBezTo>
                  <a:pt x="437754" y="223777"/>
                  <a:pt x="355930" y="268235"/>
                  <a:pt x="355930" y="269669"/>
                </a:cubicBezTo>
                <a:lnTo>
                  <a:pt x="348753" y="256762"/>
                </a:lnTo>
                <a:cubicBezTo>
                  <a:pt x="350906" y="255687"/>
                  <a:pt x="398278" y="229603"/>
                  <a:pt x="462404" y="227519"/>
                </a:cubicBezTo>
                <a:close/>
                <a:moveTo>
                  <a:pt x="149121" y="225909"/>
                </a:moveTo>
                <a:cubicBezTo>
                  <a:pt x="213247" y="227993"/>
                  <a:pt x="260619" y="254077"/>
                  <a:pt x="262772" y="255152"/>
                </a:cubicBezTo>
                <a:lnTo>
                  <a:pt x="255595" y="268059"/>
                </a:lnTo>
                <a:cubicBezTo>
                  <a:pt x="255595" y="266625"/>
                  <a:pt x="173771" y="223601"/>
                  <a:pt x="84770" y="246547"/>
                </a:cubicBezTo>
                <a:lnTo>
                  <a:pt x="80464" y="233640"/>
                </a:lnTo>
                <a:cubicBezTo>
                  <a:pt x="104509" y="227186"/>
                  <a:pt x="127746" y="225215"/>
                  <a:pt x="149121" y="225909"/>
                </a:cubicBezTo>
                <a:close/>
                <a:moveTo>
                  <a:pt x="462404" y="189417"/>
                </a:moveTo>
                <a:cubicBezTo>
                  <a:pt x="483779" y="188636"/>
                  <a:pt x="507017" y="190423"/>
                  <a:pt x="531061" y="196500"/>
                </a:cubicBezTo>
                <a:lnTo>
                  <a:pt x="526755" y="210798"/>
                </a:lnTo>
                <a:cubicBezTo>
                  <a:pt x="437754" y="186491"/>
                  <a:pt x="355930" y="230816"/>
                  <a:pt x="355930" y="230816"/>
                </a:cubicBezTo>
                <a:lnTo>
                  <a:pt x="348753" y="219377"/>
                </a:lnTo>
                <a:cubicBezTo>
                  <a:pt x="350906" y="217232"/>
                  <a:pt x="398278" y="191763"/>
                  <a:pt x="462404" y="189417"/>
                </a:cubicBezTo>
                <a:close/>
                <a:moveTo>
                  <a:pt x="149121" y="188683"/>
                </a:moveTo>
                <a:cubicBezTo>
                  <a:pt x="213247" y="190769"/>
                  <a:pt x="260619" y="216876"/>
                  <a:pt x="262772" y="217952"/>
                </a:cubicBezTo>
                <a:lnTo>
                  <a:pt x="255595" y="229436"/>
                </a:lnTo>
                <a:cubicBezTo>
                  <a:pt x="255595" y="229436"/>
                  <a:pt x="173771" y="184937"/>
                  <a:pt x="84770" y="209340"/>
                </a:cubicBezTo>
                <a:lnTo>
                  <a:pt x="80464" y="196421"/>
                </a:lnTo>
                <a:cubicBezTo>
                  <a:pt x="104509" y="189962"/>
                  <a:pt x="127746" y="187988"/>
                  <a:pt x="149121" y="188683"/>
                </a:cubicBezTo>
                <a:close/>
                <a:moveTo>
                  <a:pt x="462404" y="148664"/>
                </a:moveTo>
                <a:cubicBezTo>
                  <a:pt x="483779" y="147970"/>
                  <a:pt x="507017" y="149942"/>
                  <a:pt x="531061" y="156395"/>
                </a:cubicBezTo>
                <a:lnTo>
                  <a:pt x="526755" y="169302"/>
                </a:lnTo>
                <a:cubicBezTo>
                  <a:pt x="437754" y="146356"/>
                  <a:pt x="355930" y="189380"/>
                  <a:pt x="355930" y="190814"/>
                </a:cubicBezTo>
                <a:lnTo>
                  <a:pt x="348753" y="177907"/>
                </a:lnTo>
                <a:cubicBezTo>
                  <a:pt x="350906" y="176832"/>
                  <a:pt x="398278" y="150748"/>
                  <a:pt x="462404" y="148664"/>
                </a:cubicBezTo>
                <a:close/>
                <a:moveTo>
                  <a:pt x="149121" y="147806"/>
                </a:moveTo>
                <a:cubicBezTo>
                  <a:pt x="213247" y="150152"/>
                  <a:pt x="260619" y="175621"/>
                  <a:pt x="262772" y="177766"/>
                </a:cubicBezTo>
                <a:lnTo>
                  <a:pt x="255595" y="189205"/>
                </a:lnTo>
                <a:cubicBezTo>
                  <a:pt x="255595" y="189205"/>
                  <a:pt x="173771" y="144880"/>
                  <a:pt x="84770" y="169187"/>
                </a:cubicBezTo>
                <a:lnTo>
                  <a:pt x="80464" y="154889"/>
                </a:lnTo>
                <a:cubicBezTo>
                  <a:pt x="104509" y="148812"/>
                  <a:pt x="127746" y="147025"/>
                  <a:pt x="149121" y="147806"/>
                </a:cubicBezTo>
                <a:close/>
                <a:moveTo>
                  <a:pt x="462404" y="111421"/>
                </a:moveTo>
                <a:cubicBezTo>
                  <a:pt x="483779" y="110727"/>
                  <a:pt x="507017" y="112699"/>
                  <a:pt x="531061" y="119152"/>
                </a:cubicBezTo>
                <a:lnTo>
                  <a:pt x="526755" y="132059"/>
                </a:lnTo>
                <a:cubicBezTo>
                  <a:pt x="437754" y="109113"/>
                  <a:pt x="355930" y="153571"/>
                  <a:pt x="355930" y="153571"/>
                </a:cubicBezTo>
                <a:lnTo>
                  <a:pt x="348753" y="140664"/>
                </a:lnTo>
                <a:cubicBezTo>
                  <a:pt x="350906" y="139589"/>
                  <a:pt x="398278" y="113505"/>
                  <a:pt x="462404" y="111421"/>
                </a:cubicBezTo>
                <a:close/>
                <a:moveTo>
                  <a:pt x="149121" y="110563"/>
                </a:moveTo>
                <a:cubicBezTo>
                  <a:pt x="213247" y="112909"/>
                  <a:pt x="260619" y="138378"/>
                  <a:pt x="262772" y="140523"/>
                </a:cubicBezTo>
                <a:lnTo>
                  <a:pt x="255595" y="151962"/>
                </a:lnTo>
                <a:cubicBezTo>
                  <a:pt x="255595" y="151962"/>
                  <a:pt x="173771" y="107637"/>
                  <a:pt x="84770" y="131944"/>
                </a:cubicBezTo>
                <a:lnTo>
                  <a:pt x="80464" y="117646"/>
                </a:lnTo>
                <a:cubicBezTo>
                  <a:pt x="104509" y="111569"/>
                  <a:pt x="127746" y="109782"/>
                  <a:pt x="149121" y="110563"/>
                </a:cubicBezTo>
                <a:close/>
                <a:moveTo>
                  <a:pt x="462404" y="71777"/>
                </a:moveTo>
                <a:cubicBezTo>
                  <a:pt x="483779" y="70992"/>
                  <a:pt x="507017" y="72787"/>
                  <a:pt x="531061" y="78887"/>
                </a:cubicBezTo>
                <a:lnTo>
                  <a:pt x="526755" y="93242"/>
                </a:lnTo>
                <a:cubicBezTo>
                  <a:pt x="437754" y="68839"/>
                  <a:pt x="355930" y="113338"/>
                  <a:pt x="355930" y="113338"/>
                </a:cubicBezTo>
                <a:lnTo>
                  <a:pt x="348753" y="101854"/>
                </a:lnTo>
                <a:cubicBezTo>
                  <a:pt x="350906" y="99702"/>
                  <a:pt x="398278" y="74133"/>
                  <a:pt x="462404" y="71777"/>
                </a:cubicBezTo>
                <a:close/>
                <a:moveTo>
                  <a:pt x="149121" y="71189"/>
                </a:moveTo>
                <a:cubicBezTo>
                  <a:pt x="213247" y="73273"/>
                  <a:pt x="260619" y="99357"/>
                  <a:pt x="262772" y="100432"/>
                </a:cubicBezTo>
                <a:lnTo>
                  <a:pt x="255595" y="113339"/>
                </a:lnTo>
                <a:cubicBezTo>
                  <a:pt x="255595" y="111905"/>
                  <a:pt x="173771" y="67447"/>
                  <a:pt x="84770" y="91827"/>
                </a:cubicBezTo>
                <a:lnTo>
                  <a:pt x="80464" y="78920"/>
                </a:lnTo>
                <a:cubicBezTo>
                  <a:pt x="104509" y="72467"/>
                  <a:pt x="127746" y="70495"/>
                  <a:pt x="149121" y="71189"/>
                </a:cubicBezTo>
                <a:close/>
                <a:moveTo>
                  <a:pt x="466443" y="17203"/>
                </a:moveTo>
                <a:cubicBezTo>
                  <a:pt x="407599" y="17203"/>
                  <a:pt x="357367" y="34405"/>
                  <a:pt x="317181" y="68811"/>
                </a:cubicBezTo>
                <a:lnTo>
                  <a:pt x="317181" y="279544"/>
                </a:lnTo>
                <a:lnTo>
                  <a:pt x="307135" y="268075"/>
                </a:lnTo>
                <a:lnTo>
                  <a:pt x="307135" y="407130"/>
                </a:lnTo>
                <a:cubicBezTo>
                  <a:pt x="328663" y="397095"/>
                  <a:pt x="400423" y="368424"/>
                  <a:pt x="477925" y="368424"/>
                </a:cubicBezTo>
                <a:cubicBezTo>
                  <a:pt x="508064" y="368424"/>
                  <a:pt x="536768" y="374158"/>
                  <a:pt x="561167" y="382760"/>
                </a:cubicBezTo>
                <a:lnTo>
                  <a:pt x="561167" y="31538"/>
                </a:lnTo>
                <a:cubicBezTo>
                  <a:pt x="548250" y="27238"/>
                  <a:pt x="510935" y="17203"/>
                  <a:pt x="466443" y="17203"/>
                </a:cubicBezTo>
                <a:close/>
                <a:moveTo>
                  <a:pt x="140651" y="17203"/>
                </a:moveTo>
                <a:cubicBezTo>
                  <a:pt x="96159" y="17203"/>
                  <a:pt x="60279" y="27238"/>
                  <a:pt x="45927" y="31538"/>
                </a:cubicBezTo>
                <a:lnTo>
                  <a:pt x="45927" y="382760"/>
                </a:lnTo>
                <a:cubicBezTo>
                  <a:pt x="68890" y="374158"/>
                  <a:pt x="96159" y="369858"/>
                  <a:pt x="126298" y="369858"/>
                </a:cubicBezTo>
                <a:cubicBezTo>
                  <a:pt x="202365" y="369858"/>
                  <a:pt x="278431" y="398529"/>
                  <a:pt x="301394" y="407130"/>
                </a:cubicBezTo>
                <a:lnTo>
                  <a:pt x="301394" y="268075"/>
                </a:lnTo>
                <a:lnTo>
                  <a:pt x="291348" y="279544"/>
                </a:lnTo>
                <a:lnTo>
                  <a:pt x="291348" y="68811"/>
                </a:lnTo>
                <a:cubicBezTo>
                  <a:pt x="249726" y="34405"/>
                  <a:pt x="199494" y="17203"/>
                  <a:pt x="140651" y="17203"/>
                </a:cubicBezTo>
                <a:close/>
                <a:moveTo>
                  <a:pt x="140651" y="0"/>
                </a:moveTo>
                <a:cubicBezTo>
                  <a:pt x="203800" y="0"/>
                  <a:pt x="259773" y="20070"/>
                  <a:pt x="304264" y="57342"/>
                </a:cubicBezTo>
                <a:cubicBezTo>
                  <a:pt x="348756" y="20070"/>
                  <a:pt x="403294" y="0"/>
                  <a:pt x="466443" y="0"/>
                </a:cubicBezTo>
                <a:cubicBezTo>
                  <a:pt x="526722" y="0"/>
                  <a:pt x="571213" y="17203"/>
                  <a:pt x="572649" y="18636"/>
                </a:cubicBezTo>
                <a:lnTo>
                  <a:pt x="578389" y="20070"/>
                </a:lnTo>
                <a:lnTo>
                  <a:pt x="578389" y="57342"/>
                </a:lnTo>
                <a:cubicBezTo>
                  <a:pt x="592742" y="61643"/>
                  <a:pt x="602788" y="65944"/>
                  <a:pt x="602788" y="74545"/>
                </a:cubicBezTo>
                <a:lnTo>
                  <a:pt x="602788" y="435801"/>
                </a:lnTo>
                <a:lnTo>
                  <a:pt x="341580" y="435801"/>
                </a:lnTo>
                <a:cubicBezTo>
                  <a:pt x="332969" y="444403"/>
                  <a:pt x="320052" y="450137"/>
                  <a:pt x="304264" y="450137"/>
                </a:cubicBezTo>
                <a:cubicBezTo>
                  <a:pt x="289912" y="450137"/>
                  <a:pt x="275560" y="444403"/>
                  <a:pt x="266949" y="435801"/>
                </a:cubicBezTo>
                <a:lnTo>
                  <a:pt x="0" y="435801"/>
                </a:lnTo>
                <a:lnTo>
                  <a:pt x="0" y="74545"/>
                </a:lnTo>
                <a:cubicBezTo>
                  <a:pt x="0" y="64510"/>
                  <a:pt x="11482" y="58776"/>
                  <a:pt x="28704" y="55909"/>
                </a:cubicBezTo>
                <a:lnTo>
                  <a:pt x="28704" y="20070"/>
                </a:lnTo>
                <a:lnTo>
                  <a:pt x="34445" y="18636"/>
                </a:lnTo>
                <a:cubicBezTo>
                  <a:pt x="35880" y="17203"/>
                  <a:pt x="81807" y="0"/>
                  <a:pt x="140651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5" name="蓝牙"/>
          <p:cNvSpPr/>
          <p:nvPr/>
        </p:nvSpPr>
        <p:spPr bwMode="auto">
          <a:xfrm>
            <a:off x="1827061" y="4581849"/>
            <a:ext cx="305266" cy="520065"/>
          </a:xfrm>
          <a:custGeom>
            <a:avLst/>
            <a:gdLst>
              <a:gd name="connsiteX0" fmla="*/ 109084 w 355014"/>
              <a:gd name="connsiteY0" fmla="*/ 570451 h 604816"/>
              <a:gd name="connsiteX1" fmla="*/ 245718 w 355014"/>
              <a:gd name="connsiteY1" fmla="*/ 570451 h 604816"/>
              <a:gd name="connsiteX2" fmla="*/ 262926 w 355014"/>
              <a:gd name="connsiteY2" fmla="*/ 587634 h 604816"/>
              <a:gd name="connsiteX3" fmla="*/ 245718 w 355014"/>
              <a:gd name="connsiteY3" fmla="*/ 604816 h 604816"/>
              <a:gd name="connsiteX4" fmla="*/ 109084 w 355014"/>
              <a:gd name="connsiteY4" fmla="*/ 604816 h 604816"/>
              <a:gd name="connsiteX5" fmla="*/ 91876 w 355014"/>
              <a:gd name="connsiteY5" fmla="*/ 587634 h 604816"/>
              <a:gd name="connsiteX6" fmla="*/ 109084 w 355014"/>
              <a:gd name="connsiteY6" fmla="*/ 570451 h 604816"/>
              <a:gd name="connsiteX7" fmla="*/ 177421 w 355014"/>
              <a:gd name="connsiteY7" fmla="*/ 84538 h 604816"/>
              <a:gd name="connsiteX8" fmla="*/ 84494 w 355014"/>
              <a:gd name="connsiteY8" fmla="*/ 177323 h 604816"/>
              <a:gd name="connsiteX9" fmla="*/ 177421 w 355014"/>
              <a:gd name="connsiteY9" fmla="*/ 269936 h 604816"/>
              <a:gd name="connsiteX10" fmla="*/ 270348 w 355014"/>
              <a:gd name="connsiteY10" fmla="*/ 177323 h 604816"/>
              <a:gd name="connsiteX11" fmla="*/ 177421 w 355014"/>
              <a:gd name="connsiteY11" fmla="*/ 84538 h 604816"/>
              <a:gd name="connsiteX12" fmla="*/ 177421 w 355014"/>
              <a:gd name="connsiteY12" fmla="*/ 0 h 604816"/>
              <a:gd name="connsiteX13" fmla="*/ 355014 w 355014"/>
              <a:gd name="connsiteY13" fmla="*/ 177323 h 604816"/>
              <a:gd name="connsiteX14" fmla="*/ 337634 w 355014"/>
              <a:gd name="connsiteY14" fmla="*/ 253613 h 604816"/>
              <a:gd name="connsiteX15" fmla="*/ 336945 w 355014"/>
              <a:gd name="connsiteY15" fmla="*/ 254987 h 604816"/>
              <a:gd name="connsiteX16" fmla="*/ 202890 w 355014"/>
              <a:gd name="connsiteY16" fmla="*/ 514270 h 604816"/>
              <a:gd name="connsiteX17" fmla="*/ 177421 w 355014"/>
              <a:gd name="connsiteY17" fmla="*/ 529734 h 604816"/>
              <a:gd name="connsiteX18" fmla="*/ 151952 w 355014"/>
              <a:gd name="connsiteY18" fmla="*/ 514270 h 604816"/>
              <a:gd name="connsiteX19" fmla="*/ 17897 w 355014"/>
              <a:gd name="connsiteY19" fmla="*/ 254987 h 604816"/>
              <a:gd name="connsiteX20" fmla="*/ 17036 w 355014"/>
              <a:gd name="connsiteY20" fmla="*/ 253441 h 604816"/>
              <a:gd name="connsiteX21" fmla="*/ 0 w 355014"/>
              <a:gd name="connsiteY21" fmla="*/ 177323 h 604816"/>
              <a:gd name="connsiteX22" fmla="*/ 177421 w 355014"/>
              <a:gd name="connsiteY22" fmla="*/ 0 h 60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5014" h="604816">
                <a:moveTo>
                  <a:pt x="109084" y="570451"/>
                </a:moveTo>
                <a:lnTo>
                  <a:pt x="245718" y="570451"/>
                </a:lnTo>
                <a:cubicBezTo>
                  <a:pt x="255355" y="570451"/>
                  <a:pt x="262926" y="578183"/>
                  <a:pt x="262926" y="587634"/>
                </a:cubicBezTo>
                <a:cubicBezTo>
                  <a:pt x="262926" y="597084"/>
                  <a:pt x="255355" y="604816"/>
                  <a:pt x="245718" y="604816"/>
                </a:cubicBezTo>
                <a:lnTo>
                  <a:pt x="109084" y="604816"/>
                </a:lnTo>
                <a:cubicBezTo>
                  <a:pt x="99620" y="604816"/>
                  <a:pt x="91876" y="597084"/>
                  <a:pt x="91876" y="587634"/>
                </a:cubicBezTo>
                <a:cubicBezTo>
                  <a:pt x="91876" y="578183"/>
                  <a:pt x="99620" y="570451"/>
                  <a:pt x="109084" y="570451"/>
                </a:cubicBezTo>
                <a:close/>
                <a:moveTo>
                  <a:pt x="177421" y="84538"/>
                </a:moveTo>
                <a:cubicBezTo>
                  <a:pt x="126139" y="84538"/>
                  <a:pt x="84494" y="126119"/>
                  <a:pt x="84494" y="177323"/>
                </a:cubicBezTo>
                <a:cubicBezTo>
                  <a:pt x="84494" y="228354"/>
                  <a:pt x="126139" y="269936"/>
                  <a:pt x="177421" y="269936"/>
                </a:cubicBezTo>
                <a:cubicBezTo>
                  <a:pt x="228703" y="269936"/>
                  <a:pt x="270348" y="228354"/>
                  <a:pt x="270348" y="177323"/>
                </a:cubicBezTo>
                <a:cubicBezTo>
                  <a:pt x="270348" y="126119"/>
                  <a:pt x="228703" y="84538"/>
                  <a:pt x="177421" y="84538"/>
                </a:cubicBezTo>
                <a:close/>
                <a:moveTo>
                  <a:pt x="177421" y="0"/>
                </a:moveTo>
                <a:cubicBezTo>
                  <a:pt x="275338" y="0"/>
                  <a:pt x="355014" y="79555"/>
                  <a:pt x="355014" y="177323"/>
                </a:cubicBezTo>
                <a:cubicBezTo>
                  <a:pt x="355014" y="203955"/>
                  <a:pt x="349163" y="229729"/>
                  <a:pt x="337634" y="253613"/>
                </a:cubicBezTo>
                <a:cubicBezTo>
                  <a:pt x="337461" y="254128"/>
                  <a:pt x="337289" y="254472"/>
                  <a:pt x="336945" y="254987"/>
                </a:cubicBezTo>
                <a:lnTo>
                  <a:pt x="202890" y="514270"/>
                </a:lnTo>
                <a:cubicBezTo>
                  <a:pt x="198072" y="523720"/>
                  <a:pt x="188091" y="529734"/>
                  <a:pt x="177421" y="529734"/>
                </a:cubicBezTo>
                <a:cubicBezTo>
                  <a:pt x="166752" y="529734"/>
                  <a:pt x="156943" y="523720"/>
                  <a:pt x="151952" y="514270"/>
                </a:cubicBezTo>
                <a:lnTo>
                  <a:pt x="17897" y="254987"/>
                </a:lnTo>
                <a:cubicBezTo>
                  <a:pt x="17553" y="254472"/>
                  <a:pt x="17380" y="253956"/>
                  <a:pt x="17036" y="253441"/>
                </a:cubicBezTo>
                <a:cubicBezTo>
                  <a:pt x="5679" y="229557"/>
                  <a:pt x="0" y="203955"/>
                  <a:pt x="0" y="177323"/>
                </a:cubicBezTo>
                <a:cubicBezTo>
                  <a:pt x="0" y="79555"/>
                  <a:pt x="79504" y="0"/>
                  <a:pt x="177421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6" name="手机"/>
          <p:cNvSpPr/>
          <p:nvPr/>
        </p:nvSpPr>
        <p:spPr bwMode="auto">
          <a:xfrm>
            <a:off x="2842423" y="4581849"/>
            <a:ext cx="255270" cy="520065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7" name="话筒"/>
          <p:cNvSpPr/>
          <p:nvPr/>
        </p:nvSpPr>
        <p:spPr>
          <a:xfrm>
            <a:off x="3807789" y="4581849"/>
            <a:ext cx="488892" cy="520065"/>
          </a:xfrm>
          <a:custGeom>
            <a:avLst/>
            <a:gdLst>
              <a:gd name="connsiteX0" fmla="*/ 283988 w 567904"/>
              <a:gd name="connsiteY0" fmla="*/ 165481 h 604115"/>
              <a:gd name="connsiteX1" fmla="*/ 299163 w 567904"/>
              <a:gd name="connsiteY1" fmla="*/ 180516 h 604115"/>
              <a:gd name="connsiteX2" fmla="*/ 299163 w 567904"/>
              <a:gd name="connsiteY2" fmla="*/ 272309 h 604115"/>
              <a:gd name="connsiteX3" fmla="*/ 307657 w 567904"/>
              <a:gd name="connsiteY3" fmla="*/ 280788 h 604115"/>
              <a:gd name="connsiteX4" fmla="*/ 366094 w 567904"/>
              <a:gd name="connsiteY4" fmla="*/ 280788 h 604115"/>
              <a:gd name="connsiteX5" fmla="*/ 381156 w 567904"/>
              <a:gd name="connsiteY5" fmla="*/ 295936 h 604115"/>
              <a:gd name="connsiteX6" fmla="*/ 366094 w 567904"/>
              <a:gd name="connsiteY6" fmla="*/ 310971 h 604115"/>
              <a:gd name="connsiteX7" fmla="*/ 307657 w 567904"/>
              <a:gd name="connsiteY7" fmla="*/ 310971 h 604115"/>
              <a:gd name="connsiteX8" fmla="*/ 283988 w 567904"/>
              <a:gd name="connsiteY8" fmla="*/ 323971 h 604115"/>
              <a:gd name="connsiteX9" fmla="*/ 255902 w 567904"/>
              <a:gd name="connsiteY9" fmla="*/ 295936 h 604115"/>
              <a:gd name="connsiteX10" fmla="*/ 268926 w 567904"/>
              <a:gd name="connsiteY10" fmla="*/ 272309 h 604115"/>
              <a:gd name="connsiteX11" fmla="*/ 268926 w 567904"/>
              <a:gd name="connsiteY11" fmla="*/ 180516 h 604115"/>
              <a:gd name="connsiteX12" fmla="*/ 283988 w 567904"/>
              <a:gd name="connsiteY12" fmla="*/ 165481 h 604115"/>
              <a:gd name="connsiteX13" fmla="*/ 268839 w 567904"/>
              <a:gd name="connsiteY13" fmla="*/ 63180 h 604115"/>
              <a:gd name="connsiteX14" fmla="*/ 131858 w 567904"/>
              <a:gd name="connsiteY14" fmla="*/ 122631 h 604115"/>
              <a:gd name="connsiteX15" fmla="*/ 178160 w 567904"/>
              <a:gd name="connsiteY15" fmla="*/ 168971 h 604115"/>
              <a:gd name="connsiteX16" fmla="*/ 178160 w 567904"/>
              <a:gd name="connsiteY16" fmla="*/ 190220 h 604115"/>
              <a:gd name="connsiteX17" fmla="*/ 167518 w 567904"/>
              <a:gd name="connsiteY17" fmla="*/ 194628 h 604115"/>
              <a:gd name="connsiteX18" fmla="*/ 156877 w 567904"/>
              <a:gd name="connsiteY18" fmla="*/ 190220 h 604115"/>
              <a:gd name="connsiteX19" fmla="*/ 111254 w 567904"/>
              <a:gd name="connsiteY19" fmla="*/ 144671 h 604115"/>
              <a:gd name="connsiteX20" fmla="*/ 61216 w 567904"/>
              <a:gd name="connsiteY20" fmla="*/ 280752 h 604115"/>
              <a:gd name="connsiteX21" fmla="*/ 119292 w 567904"/>
              <a:gd name="connsiteY21" fmla="*/ 280752 h 604115"/>
              <a:gd name="connsiteX22" fmla="*/ 134348 w 567904"/>
              <a:gd name="connsiteY22" fmla="*/ 295898 h 604115"/>
              <a:gd name="connsiteX23" fmla="*/ 119292 w 567904"/>
              <a:gd name="connsiteY23" fmla="*/ 310930 h 604115"/>
              <a:gd name="connsiteX24" fmla="*/ 62688 w 567904"/>
              <a:gd name="connsiteY24" fmla="*/ 310930 h 604115"/>
              <a:gd name="connsiteX25" fmla="*/ 121330 w 567904"/>
              <a:gd name="connsiteY25" fmla="*/ 436952 h 604115"/>
              <a:gd name="connsiteX26" fmla="*/ 156877 w 567904"/>
              <a:gd name="connsiteY26" fmla="*/ 401462 h 604115"/>
              <a:gd name="connsiteX27" fmla="*/ 178160 w 567904"/>
              <a:gd name="connsiteY27" fmla="*/ 401462 h 604115"/>
              <a:gd name="connsiteX28" fmla="*/ 178160 w 567904"/>
              <a:gd name="connsiteY28" fmla="*/ 422824 h 604115"/>
              <a:gd name="connsiteX29" fmla="*/ 143405 w 567904"/>
              <a:gd name="connsiteY29" fmla="*/ 457523 h 604115"/>
              <a:gd name="connsiteX30" fmla="*/ 268839 w 567904"/>
              <a:gd name="connsiteY30" fmla="*/ 507027 h 604115"/>
              <a:gd name="connsiteX31" fmla="*/ 268839 w 567904"/>
              <a:gd name="connsiteY31" fmla="*/ 460235 h 604115"/>
              <a:gd name="connsiteX32" fmla="*/ 284009 w 567904"/>
              <a:gd name="connsiteY32" fmla="*/ 445203 h 604115"/>
              <a:gd name="connsiteX33" fmla="*/ 299065 w 567904"/>
              <a:gd name="connsiteY33" fmla="*/ 460235 h 604115"/>
              <a:gd name="connsiteX34" fmla="*/ 299065 w 567904"/>
              <a:gd name="connsiteY34" fmla="*/ 507027 h 604115"/>
              <a:gd name="connsiteX35" fmla="*/ 424612 w 567904"/>
              <a:gd name="connsiteY35" fmla="*/ 457523 h 604115"/>
              <a:gd name="connsiteX36" fmla="*/ 389744 w 567904"/>
              <a:gd name="connsiteY36" fmla="*/ 422824 h 604115"/>
              <a:gd name="connsiteX37" fmla="*/ 389744 w 567904"/>
              <a:gd name="connsiteY37" fmla="*/ 401462 h 604115"/>
              <a:gd name="connsiteX38" fmla="*/ 411141 w 567904"/>
              <a:gd name="connsiteY38" fmla="*/ 401462 h 604115"/>
              <a:gd name="connsiteX39" fmla="*/ 446688 w 567904"/>
              <a:gd name="connsiteY39" fmla="*/ 436952 h 604115"/>
              <a:gd name="connsiteX40" fmla="*/ 505329 w 567904"/>
              <a:gd name="connsiteY40" fmla="*/ 310930 h 604115"/>
              <a:gd name="connsiteX41" fmla="*/ 448612 w 567904"/>
              <a:gd name="connsiteY41" fmla="*/ 310930 h 604115"/>
              <a:gd name="connsiteX42" fmla="*/ 433556 w 567904"/>
              <a:gd name="connsiteY42" fmla="*/ 295898 h 604115"/>
              <a:gd name="connsiteX43" fmla="*/ 448612 w 567904"/>
              <a:gd name="connsiteY43" fmla="*/ 280752 h 604115"/>
              <a:gd name="connsiteX44" fmla="*/ 506801 w 567904"/>
              <a:gd name="connsiteY44" fmla="*/ 280752 h 604115"/>
              <a:gd name="connsiteX45" fmla="*/ 456650 w 567904"/>
              <a:gd name="connsiteY45" fmla="*/ 144671 h 604115"/>
              <a:gd name="connsiteX46" fmla="*/ 411141 w 567904"/>
              <a:gd name="connsiteY46" fmla="*/ 190220 h 604115"/>
              <a:gd name="connsiteX47" fmla="*/ 400386 w 567904"/>
              <a:gd name="connsiteY47" fmla="*/ 194628 h 604115"/>
              <a:gd name="connsiteX48" fmla="*/ 389744 w 567904"/>
              <a:gd name="connsiteY48" fmla="*/ 190220 h 604115"/>
              <a:gd name="connsiteX49" fmla="*/ 389744 w 567904"/>
              <a:gd name="connsiteY49" fmla="*/ 168971 h 604115"/>
              <a:gd name="connsiteX50" fmla="*/ 436046 w 567904"/>
              <a:gd name="connsiteY50" fmla="*/ 122631 h 604115"/>
              <a:gd name="connsiteX51" fmla="*/ 299065 w 567904"/>
              <a:gd name="connsiteY51" fmla="*/ 63180 h 604115"/>
              <a:gd name="connsiteX52" fmla="*/ 299065 w 567904"/>
              <a:gd name="connsiteY52" fmla="*/ 131447 h 604115"/>
              <a:gd name="connsiteX53" fmla="*/ 284009 w 567904"/>
              <a:gd name="connsiteY53" fmla="*/ 146479 h 604115"/>
              <a:gd name="connsiteX54" fmla="*/ 268839 w 567904"/>
              <a:gd name="connsiteY54" fmla="*/ 131447 h 604115"/>
              <a:gd name="connsiteX55" fmla="*/ 90594 w 567904"/>
              <a:gd name="connsiteY55" fmla="*/ 0 h 604115"/>
              <a:gd name="connsiteX56" fmla="*/ 154613 w 567904"/>
              <a:gd name="connsiteY56" fmla="*/ 26448 h 604115"/>
              <a:gd name="connsiteX57" fmla="*/ 125179 w 567904"/>
              <a:gd name="connsiteY57" fmla="*/ 55947 h 604115"/>
              <a:gd name="connsiteX58" fmla="*/ 284009 w 567904"/>
              <a:gd name="connsiteY58" fmla="*/ 6329 h 604115"/>
              <a:gd name="connsiteX59" fmla="*/ 442839 w 567904"/>
              <a:gd name="connsiteY59" fmla="*/ 55947 h 604115"/>
              <a:gd name="connsiteX60" fmla="*/ 413291 w 567904"/>
              <a:gd name="connsiteY60" fmla="*/ 26448 h 604115"/>
              <a:gd name="connsiteX61" fmla="*/ 541329 w 567904"/>
              <a:gd name="connsiteY61" fmla="*/ 26448 h 604115"/>
              <a:gd name="connsiteX62" fmla="*/ 541329 w 567904"/>
              <a:gd name="connsiteY62" fmla="*/ 154391 h 604115"/>
              <a:gd name="connsiteX63" fmla="*/ 513480 w 567904"/>
              <a:gd name="connsiteY63" fmla="*/ 126474 h 604115"/>
              <a:gd name="connsiteX64" fmla="*/ 563178 w 567904"/>
              <a:gd name="connsiteY64" fmla="*/ 285160 h 604115"/>
              <a:gd name="connsiteX65" fmla="*/ 441593 w 567904"/>
              <a:gd name="connsiteY65" fmla="*/ 515052 h 604115"/>
              <a:gd name="connsiteX66" fmla="*/ 492197 w 567904"/>
              <a:gd name="connsiteY66" fmla="*/ 565574 h 604115"/>
              <a:gd name="connsiteX67" fmla="*/ 492197 w 567904"/>
              <a:gd name="connsiteY67" fmla="*/ 597560 h 604115"/>
              <a:gd name="connsiteX68" fmla="*/ 476235 w 567904"/>
              <a:gd name="connsiteY68" fmla="*/ 604115 h 604115"/>
              <a:gd name="connsiteX69" fmla="*/ 460159 w 567904"/>
              <a:gd name="connsiteY69" fmla="*/ 597560 h 604115"/>
              <a:gd name="connsiteX70" fmla="*/ 400839 w 567904"/>
              <a:gd name="connsiteY70" fmla="*/ 538222 h 604115"/>
              <a:gd name="connsiteX71" fmla="*/ 284009 w 567904"/>
              <a:gd name="connsiteY71" fmla="*/ 563878 h 604115"/>
              <a:gd name="connsiteX72" fmla="*/ 167065 w 567904"/>
              <a:gd name="connsiteY72" fmla="*/ 538222 h 604115"/>
              <a:gd name="connsiteX73" fmla="*/ 107745 w 567904"/>
              <a:gd name="connsiteY73" fmla="*/ 597560 h 604115"/>
              <a:gd name="connsiteX74" fmla="*/ 91782 w 567904"/>
              <a:gd name="connsiteY74" fmla="*/ 604115 h 604115"/>
              <a:gd name="connsiteX75" fmla="*/ 75707 w 567904"/>
              <a:gd name="connsiteY75" fmla="*/ 597560 h 604115"/>
              <a:gd name="connsiteX76" fmla="*/ 75707 w 567904"/>
              <a:gd name="connsiteY76" fmla="*/ 565574 h 604115"/>
              <a:gd name="connsiteX77" fmla="*/ 126311 w 567904"/>
              <a:gd name="connsiteY77" fmla="*/ 515052 h 604115"/>
              <a:gd name="connsiteX78" fmla="*/ 4726 w 567904"/>
              <a:gd name="connsiteY78" fmla="*/ 285160 h 604115"/>
              <a:gd name="connsiteX79" fmla="*/ 54424 w 567904"/>
              <a:gd name="connsiteY79" fmla="*/ 126474 h 604115"/>
              <a:gd name="connsiteX80" fmla="*/ 26575 w 567904"/>
              <a:gd name="connsiteY80" fmla="*/ 154391 h 604115"/>
              <a:gd name="connsiteX81" fmla="*/ 26575 w 567904"/>
              <a:gd name="connsiteY81" fmla="*/ 26448 h 604115"/>
              <a:gd name="connsiteX82" fmla="*/ 90594 w 567904"/>
              <a:gd name="connsiteY82" fmla="*/ 0 h 60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567904" h="604115">
                <a:moveTo>
                  <a:pt x="283988" y="165481"/>
                </a:moveTo>
                <a:cubicBezTo>
                  <a:pt x="292368" y="165481"/>
                  <a:pt x="299163" y="172264"/>
                  <a:pt x="299163" y="180516"/>
                </a:cubicBezTo>
                <a:lnTo>
                  <a:pt x="299163" y="272309"/>
                </a:lnTo>
                <a:cubicBezTo>
                  <a:pt x="302561" y="274457"/>
                  <a:pt x="305505" y="277396"/>
                  <a:pt x="307657" y="280788"/>
                </a:cubicBezTo>
                <a:lnTo>
                  <a:pt x="366094" y="280788"/>
                </a:lnTo>
                <a:cubicBezTo>
                  <a:pt x="374474" y="280788"/>
                  <a:pt x="381156" y="287570"/>
                  <a:pt x="381156" y="295936"/>
                </a:cubicBezTo>
                <a:cubicBezTo>
                  <a:pt x="381156" y="304188"/>
                  <a:pt x="374474" y="310971"/>
                  <a:pt x="366094" y="310971"/>
                </a:cubicBezTo>
                <a:lnTo>
                  <a:pt x="307657" y="310971"/>
                </a:lnTo>
                <a:cubicBezTo>
                  <a:pt x="302674" y="318771"/>
                  <a:pt x="293954" y="323971"/>
                  <a:pt x="283988" y="323971"/>
                </a:cubicBezTo>
                <a:cubicBezTo>
                  <a:pt x="268586" y="323971"/>
                  <a:pt x="255902" y="311310"/>
                  <a:pt x="255902" y="295936"/>
                </a:cubicBezTo>
                <a:cubicBezTo>
                  <a:pt x="255902" y="285988"/>
                  <a:pt x="261111" y="277283"/>
                  <a:pt x="268926" y="272309"/>
                </a:cubicBezTo>
                <a:lnTo>
                  <a:pt x="268926" y="180516"/>
                </a:lnTo>
                <a:cubicBezTo>
                  <a:pt x="268926" y="172264"/>
                  <a:pt x="275721" y="165481"/>
                  <a:pt x="283988" y="165481"/>
                </a:cubicBezTo>
                <a:close/>
                <a:moveTo>
                  <a:pt x="268839" y="63180"/>
                </a:moveTo>
                <a:cubicBezTo>
                  <a:pt x="216084" y="66684"/>
                  <a:pt x="168311" y="88724"/>
                  <a:pt x="131858" y="122631"/>
                </a:cubicBezTo>
                <a:lnTo>
                  <a:pt x="178160" y="168971"/>
                </a:lnTo>
                <a:cubicBezTo>
                  <a:pt x="184046" y="174849"/>
                  <a:pt x="184046" y="184343"/>
                  <a:pt x="178160" y="190220"/>
                </a:cubicBezTo>
                <a:cubicBezTo>
                  <a:pt x="175216" y="193159"/>
                  <a:pt x="171367" y="194628"/>
                  <a:pt x="167518" y="194628"/>
                </a:cubicBezTo>
                <a:cubicBezTo>
                  <a:pt x="163669" y="194628"/>
                  <a:pt x="159820" y="193159"/>
                  <a:pt x="156877" y="190220"/>
                </a:cubicBezTo>
                <a:lnTo>
                  <a:pt x="111254" y="144671"/>
                </a:lnTo>
                <a:cubicBezTo>
                  <a:pt x="80801" y="181969"/>
                  <a:pt x="62235" y="229213"/>
                  <a:pt x="61216" y="280752"/>
                </a:cubicBezTo>
                <a:lnTo>
                  <a:pt x="119292" y="280752"/>
                </a:lnTo>
                <a:cubicBezTo>
                  <a:pt x="127669" y="280752"/>
                  <a:pt x="134348" y="287534"/>
                  <a:pt x="134348" y="295898"/>
                </a:cubicBezTo>
                <a:cubicBezTo>
                  <a:pt x="134348" y="304148"/>
                  <a:pt x="127669" y="310930"/>
                  <a:pt x="119292" y="310930"/>
                </a:cubicBezTo>
                <a:lnTo>
                  <a:pt x="62688" y="310930"/>
                </a:lnTo>
                <a:cubicBezTo>
                  <a:pt x="68235" y="359304"/>
                  <a:pt x="89518" y="403045"/>
                  <a:pt x="121330" y="436952"/>
                </a:cubicBezTo>
                <a:lnTo>
                  <a:pt x="156877" y="401462"/>
                </a:lnTo>
                <a:cubicBezTo>
                  <a:pt x="162763" y="395585"/>
                  <a:pt x="172273" y="395585"/>
                  <a:pt x="178160" y="401462"/>
                </a:cubicBezTo>
                <a:cubicBezTo>
                  <a:pt x="184046" y="407340"/>
                  <a:pt x="184046" y="416834"/>
                  <a:pt x="178160" y="422824"/>
                </a:cubicBezTo>
                <a:lnTo>
                  <a:pt x="143405" y="457523"/>
                </a:lnTo>
                <a:cubicBezTo>
                  <a:pt x="178046" y="485779"/>
                  <a:pt x="221518" y="503862"/>
                  <a:pt x="268839" y="507027"/>
                </a:cubicBezTo>
                <a:lnTo>
                  <a:pt x="268839" y="460235"/>
                </a:lnTo>
                <a:cubicBezTo>
                  <a:pt x="268839" y="451984"/>
                  <a:pt x="275631" y="445203"/>
                  <a:pt x="284009" y="445203"/>
                </a:cubicBezTo>
                <a:cubicBezTo>
                  <a:pt x="292273" y="445203"/>
                  <a:pt x="299065" y="451984"/>
                  <a:pt x="299065" y="460235"/>
                </a:cubicBezTo>
                <a:lnTo>
                  <a:pt x="299065" y="507027"/>
                </a:lnTo>
                <a:cubicBezTo>
                  <a:pt x="346499" y="503862"/>
                  <a:pt x="389858" y="485779"/>
                  <a:pt x="424612" y="457523"/>
                </a:cubicBezTo>
                <a:lnTo>
                  <a:pt x="389744" y="422824"/>
                </a:lnTo>
                <a:cubicBezTo>
                  <a:pt x="383858" y="416834"/>
                  <a:pt x="383858" y="407340"/>
                  <a:pt x="389744" y="401462"/>
                </a:cubicBezTo>
                <a:cubicBezTo>
                  <a:pt x="395631" y="395585"/>
                  <a:pt x="405254" y="395585"/>
                  <a:pt x="411141" y="401462"/>
                </a:cubicBezTo>
                <a:lnTo>
                  <a:pt x="446688" y="436952"/>
                </a:lnTo>
                <a:cubicBezTo>
                  <a:pt x="478386" y="403045"/>
                  <a:pt x="499669" y="359304"/>
                  <a:pt x="505329" y="310930"/>
                </a:cubicBezTo>
                <a:lnTo>
                  <a:pt x="448612" y="310930"/>
                </a:lnTo>
                <a:cubicBezTo>
                  <a:pt x="440348" y="310930"/>
                  <a:pt x="433556" y="304148"/>
                  <a:pt x="433556" y="295898"/>
                </a:cubicBezTo>
                <a:cubicBezTo>
                  <a:pt x="433556" y="287534"/>
                  <a:pt x="440348" y="280752"/>
                  <a:pt x="448612" y="280752"/>
                </a:cubicBezTo>
                <a:lnTo>
                  <a:pt x="506801" y="280752"/>
                </a:lnTo>
                <a:cubicBezTo>
                  <a:pt x="505782" y="229213"/>
                  <a:pt x="487103" y="181969"/>
                  <a:pt x="456650" y="144671"/>
                </a:cubicBezTo>
                <a:lnTo>
                  <a:pt x="411141" y="190220"/>
                </a:lnTo>
                <a:cubicBezTo>
                  <a:pt x="408197" y="193159"/>
                  <a:pt x="404235" y="194628"/>
                  <a:pt x="400386" y="194628"/>
                </a:cubicBezTo>
                <a:cubicBezTo>
                  <a:pt x="396537" y="194628"/>
                  <a:pt x="392688" y="193159"/>
                  <a:pt x="389744" y="190220"/>
                </a:cubicBezTo>
                <a:cubicBezTo>
                  <a:pt x="383858" y="184343"/>
                  <a:pt x="383858" y="174849"/>
                  <a:pt x="389744" y="168971"/>
                </a:cubicBezTo>
                <a:lnTo>
                  <a:pt x="436046" y="122631"/>
                </a:lnTo>
                <a:cubicBezTo>
                  <a:pt x="399707" y="88724"/>
                  <a:pt x="351820" y="66684"/>
                  <a:pt x="299065" y="63180"/>
                </a:cubicBezTo>
                <a:lnTo>
                  <a:pt x="299065" y="131447"/>
                </a:lnTo>
                <a:cubicBezTo>
                  <a:pt x="299065" y="139698"/>
                  <a:pt x="292273" y="146479"/>
                  <a:pt x="284009" y="146479"/>
                </a:cubicBezTo>
                <a:cubicBezTo>
                  <a:pt x="275631" y="146479"/>
                  <a:pt x="268839" y="139698"/>
                  <a:pt x="268839" y="131447"/>
                </a:cubicBezTo>
                <a:close/>
                <a:moveTo>
                  <a:pt x="90594" y="0"/>
                </a:moveTo>
                <a:cubicBezTo>
                  <a:pt x="113773" y="0"/>
                  <a:pt x="136952" y="8816"/>
                  <a:pt x="154613" y="26448"/>
                </a:cubicBezTo>
                <a:lnTo>
                  <a:pt x="125179" y="55947"/>
                </a:lnTo>
                <a:cubicBezTo>
                  <a:pt x="170235" y="24639"/>
                  <a:pt x="225028" y="6329"/>
                  <a:pt x="284009" y="6329"/>
                </a:cubicBezTo>
                <a:cubicBezTo>
                  <a:pt x="342990" y="6329"/>
                  <a:pt x="397669" y="24639"/>
                  <a:pt x="442839" y="55947"/>
                </a:cubicBezTo>
                <a:lnTo>
                  <a:pt x="413291" y="26448"/>
                </a:lnTo>
                <a:cubicBezTo>
                  <a:pt x="448725" y="-8816"/>
                  <a:pt x="506008" y="-8816"/>
                  <a:pt x="541329" y="26448"/>
                </a:cubicBezTo>
                <a:cubicBezTo>
                  <a:pt x="576763" y="61824"/>
                  <a:pt x="576763" y="119014"/>
                  <a:pt x="541329" y="154391"/>
                </a:cubicBezTo>
                <a:lnTo>
                  <a:pt x="513480" y="126474"/>
                </a:lnTo>
                <a:cubicBezTo>
                  <a:pt x="544839" y="171571"/>
                  <a:pt x="563178" y="226275"/>
                  <a:pt x="563178" y="285160"/>
                </a:cubicBezTo>
                <a:cubicBezTo>
                  <a:pt x="563178" y="380440"/>
                  <a:pt x="514952" y="464756"/>
                  <a:pt x="441593" y="515052"/>
                </a:cubicBezTo>
                <a:lnTo>
                  <a:pt x="492197" y="565574"/>
                </a:lnTo>
                <a:cubicBezTo>
                  <a:pt x="501027" y="574390"/>
                  <a:pt x="501027" y="588744"/>
                  <a:pt x="492197" y="597560"/>
                </a:cubicBezTo>
                <a:cubicBezTo>
                  <a:pt x="487782" y="601968"/>
                  <a:pt x="482008" y="604115"/>
                  <a:pt x="476235" y="604115"/>
                </a:cubicBezTo>
                <a:cubicBezTo>
                  <a:pt x="470348" y="604115"/>
                  <a:pt x="464574" y="601968"/>
                  <a:pt x="460159" y="597560"/>
                </a:cubicBezTo>
                <a:lnTo>
                  <a:pt x="400839" y="538222"/>
                </a:lnTo>
                <a:cubicBezTo>
                  <a:pt x="365292" y="554723"/>
                  <a:pt x="325669" y="563878"/>
                  <a:pt x="284009" y="563878"/>
                </a:cubicBezTo>
                <a:cubicBezTo>
                  <a:pt x="242235" y="563878"/>
                  <a:pt x="202726" y="554723"/>
                  <a:pt x="167065" y="538222"/>
                </a:cubicBezTo>
                <a:lnTo>
                  <a:pt x="107745" y="597560"/>
                </a:lnTo>
                <a:cubicBezTo>
                  <a:pt x="103330" y="601968"/>
                  <a:pt x="97556" y="604115"/>
                  <a:pt x="91782" y="604115"/>
                </a:cubicBezTo>
                <a:cubicBezTo>
                  <a:pt x="85896" y="604115"/>
                  <a:pt x="80122" y="601968"/>
                  <a:pt x="75707" y="597560"/>
                </a:cubicBezTo>
                <a:cubicBezTo>
                  <a:pt x="66877" y="588744"/>
                  <a:pt x="66877" y="574390"/>
                  <a:pt x="75707" y="565574"/>
                </a:cubicBezTo>
                <a:lnTo>
                  <a:pt x="126311" y="515052"/>
                </a:lnTo>
                <a:cubicBezTo>
                  <a:pt x="52952" y="464756"/>
                  <a:pt x="4726" y="380440"/>
                  <a:pt x="4726" y="285160"/>
                </a:cubicBezTo>
                <a:cubicBezTo>
                  <a:pt x="4726" y="226275"/>
                  <a:pt x="23065" y="171571"/>
                  <a:pt x="54424" y="126474"/>
                </a:cubicBezTo>
                <a:lnTo>
                  <a:pt x="26575" y="154391"/>
                </a:lnTo>
                <a:cubicBezTo>
                  <a:pt x="-8859" y="119014"/>
                  <a:pt x="-8859" y="61824"/>
                  <a:pt x="26575" y="26448"/>
                </a:cubicBezTo>
                <a:cubicBezTo>
                  <a:pt x="44235" y="8816"/>
                  <a:pt x="67415" y="0"/>
                  <a:pt x="9059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8" name="手机"/>
          <p:cNvSpPr/>
          <p:nvPr/>
        </p:nvSpPr>
        <p:spPr bwMode="auto">
          <a:xfrm>
            <a:off x="5006777" y="4631619"/>
            <a:ext cx="520065" cy="420524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605451" h="489568">
                <a:moveTo>
                  <a:pt x="479900" y="284819"/>
                </a:moveTo>
                <a:cubicBezTo>
                  <a:pt x="465151" y="284819"/>
                  <a:pt x="453167" y="296695"/>
                  <a:pt x="453167" y="311424"/>
                </a:cubicBezTo>
                <a:cubicBezTo>
                  <a:pt x="453167" y="326245"/>
                  <a:pt x="465151" y="338120"/>
                  <a:pt x="479900" y="338120"/>
                </a:cubicBezTo>
                <a:cubicBezTo>
                  <a:pt x="494649" y="338120"/>
                  <a:pt x="506633" y="326245"/>
                  <a:pt x="506633" y="311424"/>
                </a:cubicBezTo>
                <a:cubicBezTo>
                  <a:pt x="506633" y="296695"/>
                  <a:pt x="494649" y="284819"/>
                  <a:pt x="479900" y="284819"/>
                </a:cubicBezTo>
                <a:close/>
                <a:moveTo>
                  <a:pt x="402929" y="284819"/>
                </a:moveTo>
                <a:cubicBezTo>
                  <a:pt x="388180" y="284819"/>
                  <a:pt x="376196" y="296695"/>
                  <a:pt x="376196" y="311424"/>
                </a:cubicBezTo>
                <a:cubicBezTo>
                  <a:pt x="376196" y="326245"/>
                  <a:pt x="388180" y="338120"/>
                  <a:pt x="402929" y="338120"/>
                </a:cubicBezTo>
                <a:cubicBezTo>
                  <a:pt x="417678" y="338120"/>
                  <a:pt x="429569" y="326245"/>
                  <a:pt x="429569" y="311424"/>
                </a:cubicBezTo>
                <a:cubicBezTo>
                  <a:pt x="429569" y="296695"/>
                  <a:pt x="417678" y="284819"/>
                  <a:pt x="402929" y="284819"/>
                </a:cubicBezTo>
                <a:close/>
                <a:moveTo>
                  <a:pt x="429477" y="174720"/>
                </a:moveTo>
                <a:cubicBezTo>
                  <a:pt x="528756" y="183649"/>
                  <a:pt x="605451" y="241369"/>
                  <a:pt x="605451" y="311516"/>
                </a:cubicBezTo>
                <a:cubicBezTo>
                  <a:pt x="605451" y="387738"/>
                  <a:pt x="514745" y="449508"/>
                  <a:pt x="402929" y="449508"/>
                </a:cubicBezTo>
                <a:cubicBezTo>
                  <a:pt x="382003" y="449508"/>
                  <a:pt x="361724" y="447299"/>
                  <a:pt x="342734" y="443340"/>
                </a:cubicBezTo>
                <a:lnTo>
                  <a:pt x="298579" y="486423"/>
                </a:lnTo>
                <a:cubicBezTo>
                  <a:pt x="295722" y="489368"/>
                  <a:pt x="291297" y="490289"/>
                  <a:pt x="287425" y="489000"/>
                </a:cubicBezTo>
                <a:cubicBezTo>
                  <a:pt x="283554" y="487527"/>
                  <a:pt x="280788" y="484121"/>
                  <a:pt x="280235" y="480071"/>
                </a:cubicBezTo>
                <a:lnTo>
                  <a:pt x="272123" y="416828"/>
                </a:lnTo>
                <a:cubicBezTo>
                  <a:pt x="228337" y="391513"/>
                  <a:pt x="200406" y="353677"/>
                  <a:pt x="200406" y="311516"/>
                </a:cubicBezTo>
                <a:cubicBezTo>
                  <a:pt x="200406" y="309675"/>
                  <a:pt x="200683" y="307833"/>
                  <a:pt x="200867" y="305992"/>
                </a:cubicBezTo>
                <a:cubicBezTo>
                  <a:pt x="201420" y="305992"/>
                  <a:pt x="201881" y="306084"/>
                  <a:pt x="202526" y="306084"/>
                </a:cubicBezTo>
                <a:cubicBezTo>
                  <a:pt x="219488" y="306084"/>
                  <a:pt x="236357" y="304796"/>
                  <a:pt x="252765" y="302218"/>
                </a:cubicBezTo>
                <a:lnTo>
                  <a:pt x="285766" y="334438"/>
                </a:lnTo>
                <a:cubicBezTo>
                  <a:pt x="293417" y="341894"/>
                  <a:pt x="303557" y="346129"/>
                  <a:pt x="314435" y="346129"/>
                </a:cubicBezTo>
                <a:cubicBezTo>
                  <a:pt x="318951" y="346129"/>
                  <a:pt x="323468" y="345392"/>
                  <a:pt x="327709" y="343919"/>
                </a:cubicBezTo>
                <a:cubicBezTo>
                  <a:pt x="342642" y="338580"/>
                  <a:pt x="353059" y="325784"/>
                  <a:pt x="354994" y="310411"/>
                </a:cubicBezTo>
                <a:lnTo>
                  <a:pt x="361263" y="261253"/>
                </a:lnTo>
                <a:cubicBezTo>
                  <a:pt x="395923" y="238055"/>
                  <a:pt x="419429" y="207952"/>
                  <a:pt x="429477" y="174720"/>
                </a:cubicBezTo>
                <a:close/>
                <a:moveTo>
                  <a:pt x="279509" y="111300"/>
                </a:moveTo>
                <a:cubicBezTo>
                  <a:pt x="264667" y="111300"/>
                  <a:pt x="252775" y="123268"/>
                  <a:pt x="252775" y="137997"/>
                </a:cubicBezTo>
                <a:cubicBezTo>
                  <a:pt x="252775" y="152727"/>
                  <a:pt x="264667" y="164695"/>
                  <a:pt x="279509" y="164695"/>
                </a:cubicBezTo>
                <a:cubicBezTo>
                  <a:pt x="294259" y="164695"/>
                  <a:pt x="306243" y="152727"/>
                  <a:pt x="306243" y="137997"/>
                </a:cubicBezTo>
                <a:cubicBezTo>
                  <a:pt x="306243" y="123268"/>
                  <a:pt x="294259" y="111300"/>
                  <a:pt x="279509" y="111300"/>
                </a:cubicBezTo>
                <a:close/>
                <a:moveTo>
                  <a:pt x="202534" y="111300"/>
                </a:moveTo>
                <a:cubicBezTo>
                  <a:pt x="187784" y="111300"/>
                  <a:pt x="175800" y="123268"/>
                  <a:pt x="175800" y="137997"/>
                </a:cubicBezTo>
                <a:cubicBezTo>
                  <a:pt x="175800" y="152727"/>
                  <a:pt x="187784" y="164695"/>
                  <a:pt x="202534" y="164695"/>
                </a:cubicBezTo>
                <a:cubicBezTo>
                  <a:pt x="217284" y="164695"/>
                  <a:pt x="229268" y="152727"/>
                  <a:pt x="229268" y="137997"/>
                </a:cubicBezTo>
                <a:cubicBezTo>
                  <a:pt x="229268" y="123268"/>
                  <a:pt x="217284" y="111300"/>
                  <a:pt x="202534" y="111300"/>
                </a:cubicBezTo>
                <a:close/>
                <a:moveTo>
                  <a:pt x="125558" y="111300"/>
                </a:moveTo>
                <a:cubicBezTo>
                  <a:pt x="110808" y="111300"/>
                  <a:pt x="98824" y="123268"/>
                  <a:pt x="98824" y="137997"/>
                </a:cubicBezTo>
                <a:cubicBezTo>
                  <a:pt x="98824" y="152727"/>
                  <a:pt x="110808" y="164695"/>
                  <a:pt x="125558" y="164695"/>
                </a:cubicBezTo>
                <a:cubicBezTo>
                  <a:pt x="140308" y="164695"/>
                  <a:pt x="152292" y="152727"/>
                  <a:pt x="152292" y="137997"/>
                </a:cubicBezTo>
                <a:cubicBezTo>
                  <a:pt x="152292" y="123268"/>
                  <a:pt x="140308" y="111300"/>
                  <a:pt x="125558" y="111300"/>
                </a:cubicBezTo>
                <a:close/>
                <a:moveTo>
                  <a:pt x="202534" y="0"/>
                </a:moveTo>
                <a:cubicBezTo>
                  <a:pt x="314356" y="0"/>
                  <a:pt x="404975" y="61772"/>
                  <a:pt x="404975" y="137997"/>
                </a:cubicBezTo>
                <a:cubicBezTo>
                  <a:pt x="404975" y="180253"/>
                  <a:pt x="377135" y="217997"/>
                  <a:pt x="333254" y="243314"/>
                </a:cubicBezTo>
                <a:lnTo>
                  <a:pt x="325234" y="306559"/>
                </a:lnTo>
                <a:cubicBezTo>
                  <a:pt x="324681" y="310701"/>
                  <a:pt x="321915" y="314108"/>
                  <a:pt x="317951" y="315489"/>
                </a:cubicBezTo>
                <a:cubicBezTo>
                  <a:pt x="316845" y="315857"/>
                  <a:pt x="315646" y="316133"/>
                  <a:pt x="314448" y="316133"/>
                </a:cubicBezTo>
                <a:cubicBezTo>
                  <a:pt x="311590" y="316133"/>
                  <a:pt x="308825" y="315028"/>
                  <a:pt x="306797" y="313003"/>
                </a:cubicBezTo>
                <a:lnTo>
                  <a:pt x="262731" y="269919"/>
                </a:lnTo>
                <a:cubicBezTo>
                  <a:pt x="243649" y="273878"/>
                  <a:pt x="223460" y="276087"/>
                  <a:pt x="202534" y="276087"/>
                </a:cubicBezTo>
                <a:cubicBezTo>
                  <a:pt x="90712" y="276087"/>
                  <a:pt x="0" y="214223"/>
                  <a:pt x="0" y="137997"/>
                </a:cubicBezTo>
                <a:cubicBezTo>
                  <a:pt x="0" y="61772"/>
                  <a:pt x="90712" y="0"/>
                  <a:pt x="20253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9" name="电话"/>
          <p:cNvSpPr/>
          <p:nvPr/>
        </p:nvSpPr>
        <p:spPr bwMode="auto">
          <a:xfrm>
            <a:off x="6236938" y="4581849"/>
            <a:ext cx="520065" cy="520065"/>
          </a:xfrm>
          <a:custGeom>
            <a:avLst/>
            <a:gdLst>
              <a:gd name="T0" fmla="*/ 134077 w 5868"/>
              <a:gd name="T1" fmla="*/ 590892 h 4208"/>
              <a:gd name="T2" fmla="*/ 192837 w 5868"/>
              <a:gd name="T3" fmla="*/ 596084 h 4208"/>
              <a:gd name="T4" fmla="*/ 512935 w 5868"/>
              <a:gd name="T5" fmla="*/ 497764 h 4208"/>
              <a:gd name="T6" fmla="*/ 530465 w 5868"/>
              <a:gd name="T7" fmla="*/ 456230 h 4208"/>
              <a:gd name="T8" fmla="*/ 704473 w 5868"/>
              <a:gd name="T9" fmla="*/ 239797 h 4208"/>
              <a:gd name="T10" fmla="*/ 980744 w 5868"/>
              <a:gd name="T11" fmla="*/ 212215 h 4208"/>
              <a:gd name="T12" fmla="*/ 1253119 w 5868"/>
              <a:gd name="T13" fmla="*/ 253750 h 4208"/>
              <a:gd name="T14" fmla="*/ 1374859 w 5868"/>
              <a:gd name="T15" fmla="*/ 461746 h 4208"/>
              <a:gd name="T16" fmla="*/ 1400831 w 5868"/>
              <a:gd name="T17" fmla="*/ 505228 h 4208"/>
              <a:gd name="T18" fmla="*/ 1725798 w 5868"/>
              <a:gd name="T19" fmla="*/ 598031 h 4208"/>
              <a:gd name="T20" fmla="*/ 1779363 w 5868"/>
              <a:gd name="T21" fmla="*/ 585052 h 4208"/>
              <a:gd name="T22" fmla="*/ 1901104 w 5868"/>
              <a:gd name="T23" fmla="*/ 336494 h 4208"/>
              <a:gd name="T24" fmla="*/ 1897533 w 5868"/>
              <a:gd name="T25" fmla="*/ 289443 h 4208"/>
              <a:gd name="T26" fmla="*/ 1777740 w 5868"/>
              <a:gd name="T27" fmla="*/ 214162 h 4208"/>
              <a:gd name="T28" fmla="*/ 1493029 w 5868"/>
              <a:gd name="T29" fmla="*/ 92155 h 4208"/>
              <a:gd name="T30" fmla="*/ 1208318 w 5868"/>
              <a:gd name="T31" fmla="*/ 20767 h 4208"/>
              <a:gd name="T32" fmla="*/ 924256 w 5868"/>
              <a:gd name="T33" fmla="*/ 649 h 4208"/>
              <a:gd name="T34" fmla="*/ 639545 w 5868"/>
              <a:gd name="T35" fmla="*/ 30826 h 4208"/>
              <a:gd name="T36" fmla="*/ 355158 w 5868"/>
              <a:gd name="T37" fmla="*/ 112273 h 4208"/>
              <a:gd name="T38" fmla="*/ 70123 w 5868"/>
              <a:gd name="T39" fmla="*/ 244664 h 4208"/>
              <a:gd name="T40" fmla="*/ 3246 w 5868"/>
              <a:gd name="T41" fmla="*/ 297880 h 4208"/>
              <a:gd name="T42" fmla="*/ 10713 w 5868"/>
              <a:gd name="T43" fmla="*/ 355314 h 4208"/>
              <a:gd name="T44" fmla="*/ 772973 w 5868"/>
              <a:gd name="T45" fmla="*/ 339414 h 4208"/>
              <a:gd name="T46" fmla="*/ 960941 w 5868"/>
              <a:gd name="T47" fmla="*/ 320919 h 4208"/>
              <a:gd name="T48" fmla="*/ 1130729 w 5868"/>
              <a:gd name="T49" fmla="*/ 336169 h 4208"/>
              <a:gd name="T50" fmla="*/ 1259936 w 5868"/>
              <a:gd name="T51" fmla="*/ 525021 h 4208"/>
              <a:gd name="T52" fmla="*/ 1298244 w 5868"/>
              <a:gd name="T53" fmla="*/ 601925 h 4208"/>
              <a:gd name="T54" fmla="*/ 1598862 w 5868"/>
              <a:gd name="T55" fmla="*/ 671041 h 4208"/>
              <a:gd name="T56" fmla="*/ 1662168 w 5868"/>
              <a:gd name="T57" fmla="*/ 717767 h 4208"/>
              <a:gd name="T58" fmla="*/ 253546 w 5868"/>
              <a:gd name="T59" fmla="*/ 1210015 h 4208"/>
              <a:gd name="T60" fmla="*/ 273024 w 5868"/>
              <a:gd name="T61" fmla="*/ 698947 h 4208"/>
              <a:gd name="T62" fmla="*/ 576240 w 5868"/>
              <a:gd name="T63" fmla="*/ 620745 h 4208"/>
              <a:gd name="T64" fmla="*/ 641493 w 5868"/>
              <a:gd name="T65" fmla="*/ 585376 h 4208"/>
              <a:gd name="T66" fmla="*/ 662595 w 5868"/>
              <a:gd name="T67" fmla="*/ 367969 h 4208"/>
              <a:gd name="T68" fmla="*/ 1077163 w 5868"/>
              <a:gd name="T69" fmla="*/ 564933 h 4208"/>
              <a:gd name="T70" fmla="*/ 1178776 w 5868"/>
              <a:gd name="T71" fmla="*/ 636970 h 4208"/>
              <a:gd name="T72" fmla="*/ 1245003 w 5868"/>
              <a:gd name="T73" fmla="*/ 759302 h 4208"/>
              <a:gd name="T74" fmla="*/ 1252145 w 5868"/>
              <a:gd name="T75" fmla="*/ 867032 h 4208"/>
              <a:gd name="T76" fmla="*/ 1229095 w 5868"/>
              <a:gd name="T77" fmla="*/ 949452 h 4208"/>
              <a:gd name="T78" fmla="*/ 1125210 w 5868"/>
              <a:gd name="T79" fmla="*/ 852430 h 4208"/>
              <a:gd name="T80" fmla="*/ 1117094 w 5868"/>
              <a:gd name="T81" fmla="*/ 775851 h 4208"/>
              <a:gd name="T82" fmla="*/ 1079435 w 5868"/>
              <a:gd name="T83" fmla="*/ 716794 h 4208"/>
              <a:gd name="T84" fmla="*/ 1012883 w 5868"/>
              <a:gd name="T85" fmla="*/ 676882 h 4208"/>
              <a:gd name="T86" fmla="*/ 940164 w 5868"/>
              <a:gd name="T87" fmla="*/ 671365 h 4208"/>
              <a:gd name="T88" fmla="*/ 867768 w 5868"/>
              <a:gd name="T89" fmla="*/ 701867 h 4208"/>
              <a:gd name="T90" fmla="*/ 821994 w 5868"/>
              <a:gd name="T91" fmla="*/ 754434 h 4208"/>
              <a:gd name="T92" fmla="*/ 802515 w 5868"/>
              <a:gd name="T93" fmla="*/ 831662 h 4208"/>
              <a:gd name="T94" fmla="*/ 818423 w 5868"/>
              <a:gd name="T95" fmla="*/ 901752 h 4208"/>
              <a:gd name="T96" fmla="*/ 861600 w 5868"/>
              <a:gd name="T97" fmla="*/ 956590 h 4208"/>
              <a:gd name="T98" fmla="*/ 932048 w 5868"/>
              <a:gd name="T99" fmla="*/ 990337 h 4208"/>
              <a:gd name="T100" fmla="*/ 999573 w 5868"/>
              <a:gd name="T101" fmla="*/ 990013 h 4208"/>
              <a:gd name="T102" fmla="*/ 1060606 w 5868"/>
              <a:gd name="T103" fmla="*/ 962107 h 4208"/>
              <a:gd name="T104" fmla="*/ 1081058 w 5868"/>
              <a:gd name="T105" fmla="*/ 1096445 h 4208"/>
              <a:gd name="T106" fmla="*/ 964512 w 5868"/>
              <a:gd name="T107" fmla="*/ 1120781 h 4208"/>
              <a:gd name="T108" fmla="*/ 826863 w 5868"/>
              <a:gd name="T109" fmla="*/ 1085736 h 4208"/>
              <a:gd name="T110" fmla="*/ 732717 w 5868"/>
              <a:gd name="T111" fmla="*/ 1004614 h 4208"/>
              <a:gd name="T112" fmla="*/ 678827 w 5868"/>
              <a:gd name="T113" fmla="*/ 875793 h 4208"/>
              <a:gd name="T114" fmla="*/ 688241 w 5868"/>
              <a:gd name="T115" fmla="*/ 745673 h 4208"/>
              <a:gd name="T116" fmla="*/ 760312 w 5868"/>
              <a:gd name="T117" fmla="*/ 627235 h 4208"/>
              <a:gd name="T118" fmla="*/ 865171 w 5868"/>
              <a:gd name="T119" fmla="*/ 560066 h 4208"/>
              <a:gd name="T120" fmla="*/ 1577111 w 5868"/>
              <a:gd name="T121" fmla="*/ 1240842 h 4208"/>
              <a:gd name="T122" fmla="*/ 345419 w 5868"/>
              <a:gd name="T123" fmla="*/ 1240842 h 420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868" h="4208">
                <a:moveTo>
                  <a:pt x="49" y="1128"/>
                </a:moveTo>
                <a:lnTo>
                  <a:pt x="49" y="1128"/>
                </a:lnTo>
                <a:lnTo>
                  <a:pt x="345" y="1748"/>
                </a:lnTo>
                <a:lnTo>
                  <a:pt x="354" y="1764"/>
                </a:lnTo>
                <a:lnTo>
                  <a:pt x="364" y="1778"/>
                </a:lnTo>
                <a:lnTo>
                  <a:pt x="375" y="1790"/>
                </a:lnTo>
                <a:lnTo>
                  <a:pt x="387" y="1803"/>
                </a:lnTo>
                <a:lnTo>
                  <a:pt x="400" y="1813"/>
                </a:lnTo>
                <a:lnTo>
                  <a:pt x="413" y="1821"/>
                </a:lnTo>
                <a:lnTo>
                  <a:pt x="428" y="1828"/>
                </a:lnTo>
                <a:lnTo>
                  <a:pt x="443" y="1834"/>
                </a:lnTo>
                <a:lnTo>
                  <a:pt x="460" y="1838"/>
                </a:lnTo>
                <a:lnTo>
                  <a:pt x="477" y="1842"/>
                </a:lnTo>
                <a:lnTo>
                  <a:pt x="495" y="1844"/>
                </a:lnTo>
                <a:lnTo>
                  <a:pt x="512" y="1845"/>
                </a:lnTo>
                <a:lnTo>
                  <a:pt x="531" y="1845"/>
                </a:lnTo>
                <a:lnTo>
                  <a:pt x="551" y="1843"/>
                </a:lnTo>
                <a:lnTo>
                  <a:pt x="573" y="1841"/>
                </a:lnTo>
                <a:lnTo>
                  <a:pt x="594" y="1837"/>
                </a:lnTo>
                <a:lnTo>
                  <a:pt x="1457" y="1607"/>
                </a:lnTo>
                <a:lnTo>
                  <a:pt x="1479" y="1599"/>
                </a:lnTo>
                <a:lnTo>
                  <a:pt x="1500" y="1589"/>
                </a:lnTo>
                <a:lnTo>
                  <a:pt x="1519" y="1579"/>
                </a:lnTo>
                <a:lnTo>
                  <a:pt x="1537" y="1569"/>
                </a:lnTo>
                <a:lnTo>
                  <a:pt x="1552" y="1557"/>
                </a:lnTo>
                <a:lnTo>
                  <a:pt x="1567" y="1546"/>
                </a:lnTo>
                <a:lnTo>
                  <a:pt x="1580" y="1534"/>
                </a:lnTo>
                <a:lnTo>
                  <a:pt x="1591" y="1522"/>
                </a:lnTo>
                <a:lnTo>
                  <a:pt x="1601" y="1510"/>
                </a:lnTo>
                <a:lnTo>
                  <a:pt x="1610" y="1496"/>
                </a:lnTo>
                <a:lnTo>
                  <a:pt x="1617" y="1482"/>
                </a:lnTo>
                <a:lnTo>
                  <a:pt x="1624" y="1467"/>
                </a:lnTo>
                <a:lnTo>
                  <a:pt x="1628" y="1453"/>
                </a:lnTo>
                <a:lnTo>
                  <a:pt x="1632" y="1438"/>
                </a:lnTo>
                <a:lnTo>
                  <a:pt x="1633" y="1423"/>
                </a:lnTo>
                <a:lnTo>
                  <a:pt x="1634" y="1406"/>
                </a:lnTo>
                <a:lnTo>
                  <a:pt x="1627" y="927"/>
                </a:lnTo>
                <a:lnTo>
                  <a:pt x="1664" y="910"/>
                </a:lnTo>
                <a:lnTo>
                  <a:pt x="1701" y="894"/>
                </a:lnTo>
                <a:lnTo>
                  <a:pt x="1775" y="863"/>
                </a:lnTo>
                <a:lnTo>
                  <a:pt x="1851" y="834"/>
                </a:lnTo>
                <a:lnTo>
                  <a:pt x="1929" y="807"/>
                </a:lnTo>
                <a:lnTo>
                  <a:pt x="2008" y="782"/>
                </a:lnTo>
                <a:lnTo>
                  <a:pt x="2089" y="759"/>
                </a:lnTo>
                <a:lnTo>
                  <a:pt x="2170" y="739"/>
                </a:lnTo>
                <a:lnTo>
                  <a:pt x="2252" y="720"/>
                </a:lnTo>
                <a:lnTo>
                  <a:pt x="2335" y="705"/>
                </a:lnTo>
                <a:lnTo>
                  <a:pt x="2420" y="690"/>
                </a:lnTo>
                <a:lnTo>
                  <a:pt x="2504" y="679"/>
                </a:lnTo>
                <a:lnTo>
                  <a:pt x="2589" y="669"/>
                </a:lnTo>
                <a:lnTo>
                  <a:pt x="2675" y="661"/>
                </a:lnTo>
                <a:lnTo>
                  <a:pt x="2761" y="657"/>
                </a:lnTo>
                <a:lnTo>
                  <a:pt x="2848" y="654"/>
                </a:lnTo>
                <a:lnTo>
                  <a:pt x="2934" y="652"/>
                </a:lnTo>
                <a:lnTo>
                  <a:pt x="3021" y="654"/>
                </a:lnTo>
                <a:lnTo>
                  <a:pt x="3106" y="657"/>
                </a:lnTo>
                <a:lnTo>
                  <a:pt x="3192" y="661"/>
                </a:lnTo>
                <a:lnTo>
                  <a:pt x="3278" y="669"/>
                </a:lnTo>
                <a:lnTo>
                  <a:pt x="3364" y="679"/>
                </a:lnTo>
                <a:lnTo>
                  <a:pt x="3449" y="690"/>
                </a:lnTo>
                <a:lnTo>
                  <a:pt x="3532" y="705"/>
                </a:lnTo>
                <a:lnTo>
                  <a:pt x="3616" y="720"/>
                </a:lnTo>
                <a:lnTo>
                  <a:pt x="3698" y="739"/>
                </a:lnTo>
                <a:lnTo>
                  <a:pt x="3780" y="759"/>
                </a:lnTo>
                <a:lnTo>
                  <a:pt x="3860" y="782"/>
                </a:lnTo>
                <a:lnTo>
                  <a:pt x="3939" y="807"/>
                </a:lnTo>
                <a:lnTo>
                  <a:pt x="4017" y="834"/>
                </a:lnTo>
                <a:lnTo>
                  <a:pt x="4093" y="863"/>
                </a:lnTo>
                <a:lnTo>
                  <a:pt x="4168" y="894"/>
                </a:lnTo>
                <a:lnTo>
                  <a:pt x="4204" y="910"/>
                </a:lnTo>
                <a:lnTo>
                  <a:pt x="4241" y="927"/>
                </a:lnTo>
                <a:lnTo>
                  <a:pt x="4235" y="1406"/>
                </a:lnTo>
                <a:lnTo>
                  <a:pt x="4235" y="1423"/>
                </a:lnTo>
                <a:lnTo>
                  <a:pt x="4237" y="1438"/>
                </a:lnTo>
                <a:lnTo>
                  <a:pt x="4240" y="1453"/>
                </a:lnTo>
                <a:lnTo>
                  <a:pt x="4245" y="1467"/>
                </a:lnTo>
                <a:lnTo>
                  <a:pt x="4250" y="1482"/>
                </a:lnTo>
                <a:lnTo>
                  <a:pt x="4258" y="1496"/>
                </a:lnTo>
                <a:lnTo>
                  <a:pt x="4266" y="1510"/>
                </a:lnTo>
                <a:lnTo>
                  <a:pt x="4276" y="1522"/>
                </a:lnTo>
                <a:lnTo>
                  <a:pt x="4288" y="1534"/>
                </a:lnTo>
                <a:lnTo>
                  <a:pt x="4300" y="1546"/>
                </a:lnTo>
                <a:lnTo>
                  <a:pt x="4315" y="1557"/>
                </a:lnTo>
                <a:lnTo>
                  <a:pt x="4331" y="1569"/>
                </a:lnTo>
                <a:lnTo>
                  <a:pt x="4349" y="1579"/>
                </a:lnTo>
                <a:lnTo>
                  <a:pt x="4368" y="1589"/>
                </a:lnTo>
                <a:lnTo>
                  <a:pt x="4389" y="1599"/>
                </a:lnTo>
                <a:lnTo>
                  <a:pt x="4412" y="1607"/>
                </a:lnTo>
                <a:lnTo>
                  <a:pt x="5275" y="1837"/>
                </a:lnTo>
                <a:lnTo>
                  <a:pt x="5296" y="1841"/>
                </a:lnTo>
                <a:lnTo>
                  <a:pt x="5316" y="1843"/>
                </a:lnTo>
                <a:lnTo>
                  <a:pt x="5336" y="1845"/>
                </a:lnTo>
                <a:lnTo>
                  <a:pt x="5355" y="1845"/>
                </a:lnTo>
                <a:lnTo>
                  <a:pt x="5374" y="1844"/>
                </a:lnTo>
                <a:lnTo>
                  <a:pt x="5392" y="1842"/>
                </a:lnTo>
                <a:lnTo>
                  <a:pt x="5408" y="1838"/>
                </a:lnTo>
                <a:lnTo>
                  <a:pt x="5425" y="1834"/>
                </a:lnTo>
                <a:lnTo>
                  <a:pt x="5440" y="1828"/>
                </a:lnTo>
                <a:lnTo>
                  <a:pt x="5454" y="1821"/>
                </a:lnTo>
                <a:lnTo>
                  <a:pt x="5469" y="1813"/>
                </a:lnTo>
                <a:lnTo>
                  <a:pt x="5481" y="1803"/>
                </a:lnTo>
                <a:lnTo>
                  <a:pt x="5493" y="1790"/>
                </a:lnTo>
                <a:lnTo>
                  <a:pt x="5504" y="1778"/>
                </a:lnTo>
                <a:lnTo>
                  <a:pt x="5514" y="1764"/>
                </a:lnTo>
                <a:lnTo>
                  <a:pt x="5523" y="1748"/>
                </a:lnTo>
                <a:lnTo>
                  <a:pt x="5820" y="1128"/>
                </a:lnTo>
                <a:lnTo>
                  <a:pt x="5835" y="1095"/>
                </a:lnTo>
                <a:lnTo>
                  <a:pt x="5848" y="1065"/>
                </a:lnTo>
                <a:lnTo>
                  <a:pt x="5856" y="1037"/>
                </a:lnTo>
                <a:lnTo>
                  <a:pt x="5863" y="1011"/>
                </a:lnTo>
                <a:lnTo>
                  <a:pt x="5867" y="988"/>
                </a:lnTo>
                <a:lnTo>
                  <a:pt x="5868" y="966"/>
                </a:lnTo>
                <a:lnTo>
                  <a:pt x="5868" y="956"/>
                </a:lnTo>
                <a:lnTo>
                  <a:pt x="5867" y="946"/>
                </a:lnTo>
                <a:lnTo>
                  <a:pt x="5864" y="936"/>
                </a:lnTo>
                <a:lnTo>
                  <a:pt x="5862" y="927"/>
                </a:lnTo>
                <a:lnTo>
                  <a:pt x="5859" y="918"/>
                </a:lnTo>
                <a:lnTo>
                  <a:pt x="5854" y="909"/>
                </a:lnTo>
                <a:lnTo>
                  <a:pt x="5845" y="892"/>
                </a:lnTo>
                <a:lnTo>
                  <a:pt x="5833" y="876"/>
                </a:lnTo>
                <a:lnTo>
                  <a:pt x="5820" y="861"/>
                </a:lnTo>
                <a:lnTo>
                  <a:pt x="5803" y="846"/>
                </a:lnTo>
                <a:lnTo>
                  <a:pt x="5784" y="832"/>
                </a:lnTo>
                <a:lnTo>
                  <a:pt x="5763" y="817"/>
                </a:lnTo>
                <a:lnTo>
                  <a:pt x="5741" y="803"/>
                </a:lnTo>
                <a:lnTo>
                  <a:pt x="5652" y="754"/>
                </a:lnTo>
                <a:lnTo>
                  <a:pt x="5564" y="706"/>
                </a:lnTo>
                <a:lnTo>
                  <a:pt x="5476" y="660"/>
                </a:lnTo>
                <a:lnTo>
                  <a:pt x="5389" y="616"/>
                </a:lnTo>
                <a:lnTo>
                  <a:pt x="5301" y="572"/>
                </a:lnTo>
                <a:lnTo>
                  <a:pt x="5213" y="531"/>
                </a:lnTo>
                <a:lnTo>
                  <a:pt x="5125" y="491"/>
                </a:lnTo>
                <a:lnTo>
                  <a:pt x="5037" y="452"/>
                </a:lnTo>
                <a:lnTo>
                  <a:pt x="4950" y="415"/>
                </a:lnTo>
                <a:lnTo>
                  <a:pt x="4862" y="381"/>
                </a:lnTo>
                <a:lnTo>
                  <a:pt x="4774" y="346"/>
                </a:lnTo>
                <a:lnTo>
                  <a:pt x="4686" y="315"/>
                </a:lnTo>
                <a:lnTo>
                  <a:pt x="4599" y="284"/>
                </a:lnTo>
                <a:lnTo>
                  <a:pt x="4511" y="255"/>
                </a:lnTo>
                <a:lnTo>
                  <a:pt x="4423" y="228"/>
                </a:lnTo>
                <a:lnTo>
                  <a:pt x="4336" y="201"/>
                </a:lnTo>
                <a:lnTo>
                  <a:pt x="4248" y="178"/>
                </a:lnTo>
                <a:lnTo>
                  <a:pt x="4161" y="154"/>
                </a:lnTo>
                <a:lnTo>
                  <a:pt x="4073" y="133"/>
                </a:lnTo>
                <a:lnTo>
                  <a:pt x="3985" y="114"/>
                </a:lnTo>
                <a:lnTo>
                  <a:pt x="3898" y="95"/>
                </a:lnTo>
                <a:lnTo>
                  <a:pt x="3810" y="80"/>
                </a:lnTo>
                <a:lnTo>
                  <a:pt x="3722" y="64"/>
                </a:lnTo>
                <a:lnTo>
                  <a:pt x="3635" y="51"/>
                </a:lnTo>
                <a:lnTo>
                  <a:pt x="3547" y="39"/>
                </a:lnTo>
                <a:lnTo>
                  <a:pt x="3460" y="29"/>
                </a:lnTo>
                <a:lnTo>
                  <a:pt x="3372" y="21"/>
                </a:lnTo>
                <a:lnTo>
                  <a:pt x="3285" y="14"/>
                </a:lnTo>
                <a:lnTo>
                  <a:pt x="3197" y="8"/>
                </a:lnTo>
                <a:lnTo>
                  <a:pt x="3109" y="4"/>
                </a:lnTo>
                <a:lnTo>
                  <a:pt x="3022" y="2"/>
                </a:lnTo>
                <a:lnTo>
                  <a:pt x="2934" y="0"/>
                </a:lnTo>
                <a:lnTo>
                  <a:pt x="2847" y="2"/>
                </a:lnTo>
                <a:lnTo>
                  <a:pt x="2759" y="4"/>
                </a:lnTo>
                <a:lnTo>
                  <a:pt x="2672" y="8"/>
                </a:lnTo>
                <a:lnTo>
                  <a:pt x="2584" y="14"/>
                </a:lnTo>
                <a:lnTo>
                  <a:pt x="2497" y="21"/>
                </a:lnTo>
                <a:lnTo>
                  <a:pt x="2409" y="29"/>
                </a:lnTo>
                <a:lnTo>
                  <a:pt x="2320" y="39"/>
                </a:lnTo>
                <a:lnTo>
                  <a:pt x="2234" y="51"/>
                </a:lnTo>
                <a:lnTo>
                  <a:pt x="2145" y="64"/>
                </a:lnTo>
                <a:lnTo>
                  <a:pt x="2059" y="80"/>
                </a:lnTo>
                <a:lnTo>
                  <a:pt x="1970" y="95"/>
                </a:lnTo>
                <a:lnTo>
                  <a:pt x="1882" y="114"/>
                </a:lnTo>
                <a:lnTo>
                  <a:pt x="1795" y="133"/>
                </a:lnTo>
                <a:lnTo>
                  <a:pt x="1707" y="154"/>
                </a:lnTo>
                <a:lnTo>
                  <a:pt x="1620" y="178"/>
                </a:lnTo>
                <a:lnTo>
                  <a:pt x="1532" y="201"/>
                </a:lnTo>
                <a:lnTo>
                  <a:pt x="1444" y="228"/>
                </a:lnTo>
                <a:lnTo>
                  <a:pt x="1357" y="255"/>
                </a:lnTo>
                <a:lnTo>
                  <a:pt x="1269" y="284"/>
                </a:lnTo>
                <a:lnTo>
                  <a:pt x="1181" y="315"/>
                </a:lnTo>
                <a:lnTo>
                  <a:pt x="1094" y="346"/>
                </a:lnTo>
                <a:lnTo>
                  <a:pt x="1006" y="381"/>
                </a:lnTo>
                <a:lnTo>
                  <a:pt x="918" y="415"/>
                </a:lnTo>
                <a:lnTo>
                  <a:pt x="830" y="452"/>
                </a:lnTo>
                <a:lnTo>
                  <a:pt x="743" y="491"/>
                </a:lnTo>
                <a:lnTo>
                  <a:pt x="655" y="531"/>
                </a:lnTo>
                <a:lnTo>
                  <a:pt x="567" y="572"/>
                </a:lnTo>
                <a:lnTo>
                  <a:pt x="479" y="616"/>
                </a:lnTo>
                <a:lnTo>
                  <a:pt x="391" y="660"/>
                </a:lnTo>
                <a:lnTo>
                  <a:pt x="303" y="706"/>
                </a:lnTo>
                <a:lnTo>
                  <a:pt x="216" y="754"/>
                </a:lnTo>
                <a:lnTo>
                  <a:pt x="128" y="803"/>
                </a:lnTo>
                <a:lnTo>
                  <a:pt x="104" y="817"/>
                </a:lnTo>
                <a:lnTo>
                  <a:pt x="84" y="832"/>
                </a:lnTo>
                <a:lnTo>
                  <a:pt x="65" y="846"/>
                </a:lnTo>
                <a:lnTo>
                  <a:pt x="49" y="861"/>
                </a:lnTo>
                <a:lnTo>
                  <a:pt x="34" y="876"/>
                </a:lnTo>
                <a:lnTo>
                  <a:pt x="23" y="892"/>
                </a:lnTo>
                <a:lnTo>
                  <a:pt x="13" y="909"/>
                </a:lnTo>
                <a:lnTo>
                  <a:pt x="10" y="918"/>
                </a:lnTo>
                <a:lnTo>
                  <a:pt x="6" y="927"/>
                </a:lnTo>
                <a:lnTo>
                  <a:pt x="4" y="936"/>
                </a:lnTo>
                <a:lnTo>
                  <a:pt x="2" y="946"/>
                </a:lnTo>
                <a:lnTo>
                  <a:pt x="1" y="956"/>
                </a:lnTo>
                <a:lnTo>
                  <a:pt x="0" y="966"/>
                </a:lnTo>
                <a:lnTo>
                  <a:pt x="1" y="988"/>
                </a:lnTo>
                <a:lnTo>
                  <a:pt x="4" y="1011"/>
                </a:lnTo>
                <a:lnTo>
                  <a:pt x="11" y="1037"/>
                </a:lnTo>
                <a:lnTo>
                  <a:pt x="21" y="1065"/>
                </a:lnTo>
                <a:lnTo>
                  <a:pt x="33" y="1095"/>
                </a:lnTo>
                <a:lnTo>
                  <a:pt x="49" y="1128"/>
                </a:lnTo>
                <a:close/>
                <a:moveTo>
                  <a:pt x="2041" y="1134"/>
                </a:moveTo>
                <a:lnTo>
                  <a:pt x="2041" y="1134"/>
                </a:lnTo>
                <a:lnTo>
                  <a:pt x="2096" y="1117"/>
                </a:lnTo>
                <a:lnTo>
                  <a:pt x="2153" y="1101"/>
                </a:lnTo>
                <a:lnTo>
                  <a:pt x="2210" y="1085"/>
                </a:lnTo>
                <a:lnTo>
                  <a:pt x="2267" y="1072"/>
                </a:lnTo>
                <a:lnTo>
                  <a:pt x="2324" y="1058"/>
                </a:lnTo>
                <a:lnTo>
                  <a:pt x="2381" y="1046"/>
                </a:lnTo>
                <a:lnTo>
                  <a:pt x="2438" y="1036"/>
                </a:lnTo>
                <a:lnTo>
                  <a:pt x="2495" y="1026"/>
                </a:lnTo>
                <a:lnTo>
                  <a:pt x="2553" y="1017"/>
                </a:lnTo>
                <a:lnTo>
                  <a:pt x="2610" y="1009"/>
                </a:lnTo>
                <a:lnTo>
                  <a:pt x="2668" y="1004"/>
                </a:lnTo>
                <a:lnTo>
                  <a:pt x="2726" y="998"/>
                </a:lnTo>
                <a:lnTo>
                  <a:pt x="2785" y="995"/>
                </a:lnTo>
                <a:lnTo>
                  <a:pt x="2843" y="991"/>
                </a:lnTo>
                <a:lnTo>
                  <a:pt x="2902" y="989"/>
                </a:lnTo>
                <a:lnTo>
                  <a:pt x="2960" y="989"/>
                </a:lnTo>
                <a:lnTo>
                  <a:pt x="3019" y="989"/>
                </a:lnTo>
                <a:lnTo>
                  <a:pt x="3079" y="991"/>
                </a:lnTo>
                <a:lnTo>
                  <a:pt x="3136" y="995"/>
                </a:lnTo>
                <a:lnTo>
                  <a:pt x="3194" y="998"/>
                </a:lnTo>
                <a:lnTo>
                  <a:pt x="3252" y="1004"/>
                </a:lnTo>
                <a:lnTo>
                  <a:pt x="3310" y="1009"/>
                </a:lnTo>
                <a:lnTo>
                  <a:pt x="3368" y="1017"/>
                </a:lnTo>
                <a:lnTo>
                  <a:pt x="3426" y="1026"/>
                </a:lnTo>
                <a:lnTo>
                  <a:pt x="3483" y="1036"/>
                </a:lnTo>
                <a:lnTo>
                  <a:pt x="3541" y="1046"/>
                </a:lnTo>
                <a:lnTo>
                  <a:pt x="3598" y="1058"/>
                </a:lnTo>
                <a:lnTo>
                  <a:pt x="3655" y="1072"/>
                </a:lnTo>
                <a:lnTo>
                  <a:pt x="3712" y="1085"/>
                </a:lnTo>
                <a:lnTo>
                  <a:pt x="3769" y="1101"/>
                </a:lnTo>
                <a:lnTo>
                  <a:pt x="3824" y="1117"/>
                </a:lnTo>
                <a:lnTo>
                  <a:pt x="3881" y="1134"/>
                </a:lnTo>
                <a:lnTo>
                  <a:pt x="3881" y="1618"/>
                </a:lnTo>
                <a:lnTo>
                  <a:pt x="3884" y="1651"/>
                </a:lnTo>
                <a:lnTo>
                  <a:pt x="3890" y="1681"/>
                </a:lnTo>
                <a:lnTo>
                  <a:pt x="3898" y="1709"/>
                </a:lnTo>
                <a:lnTo>
                  <a:pt x="3907" y="1736"/>
                </a:lnTo>
                <a:lnTo>
                  <a:pt x="3918" y="1760"/>
                </a:lnTo>
                <a:lnTo>
                  <a:pt x="3931" y="1783"/>
                </a:lnTo>
                <a:lnTo>
                  <a:pt x="3946" y="1804"/>
                </a:lnTo>
                <a:lnTo>
                  <a:pt x="3961" y="1823"/>
                </a:lnTo>
                <a:lnTo>
                  <a:pt x="3979" y="1839"/>
                </a:lnTo>
                <a:lnTo>
                  <a:pt x="3999" y="1855"/>
                </a:lnTo>
                <a:lnTo>
                  <a:pt x="4020" y="1868"/>
                </a:lnTo>
                <a:lnTo>
                  <a:pt x="4043" y="1881"/>
                </a:lnTo>
                <a:lnTo>
                  <a:pt x="4066" y="1891"/>
                </a:lnTo>
                <a:lnTo>
                  <a:pt x="4092" y="1900"/>
                </a:lnTo>
                <a:lnTo>
                  <a:pt x="4119" y="1907"/>
                </a:lnTo>
                <a:lnTo>
                  <a:pt x="4146" y="1913"/>
                </a:lnTo>
                <a:lnTo>
                  <a:pt x="4896" y="2061"/>
                </a:lnTo>
                <a:lnTo>
                  <a:pt x="4925" y="2068"/>
                </a:lnTo>
                <a:lnTo>
                  <a:pt x="4951" y="2077"/>
                </a:lnTo>
                <a:lnTo>
                  <a:pt x="4977" y="2086"/>
                </a:lnTo>
                <a:lnTo>
                  <a:pt x="5001" y="2097"/>
                </a:lnTo>
                <a:lnTo>
                  <a:pt x="5024" y="2109"/>
                </a:lnTo>
                <a:lnTo>
                  <a:pt x="5044" y="2123"/>
                </a:lnTo>
                <a:lnTo>
                  <a:pt x="5063" y="2137"/>
                </a:lnTo>
                <a:lnTo>
                  <a:pt x="5081" y="2154"/>
                </a:lnTo>
                <a:lnTo>
                  <a:pt x="5095" y="2172"/>
                </a:lnTo>
                <a:lnTo>
                  <a:pt x="5108" y="2191"/>
                </a:lnTo>
                <a:lnTo>
                  <a:pt x="5120" y="2212"/>
                </a:lnTo>
                <a:lnTo>
                  <a:pt x="5129" y="2235"/>
                </a:lnTo>
                <a:lnTo>
                  <a:pt x="5134" y="2260"/>
                </a:lnTo>
                <a:lnTo>
                  <a:pt x="5139" y="2285"/>
                </a:lnTo>
                <a:lnTo>
                  <a:pt x="5141" y="2314"/>
                </a:lnTo>
                <a:lnTo>
                  <a:pt x="5141" y="2344"/>
                </a:lnTo>
                <a:lnTo>
                  <a:pt x="5141" y="3729"/>
                </a:lnTo>
                <a:lnTo>
                  <a:pt x="2960" y="3729"/>
                </a:lnTo>
                <a:lnTo>
                  <a:pt x="781" y="3729"/>
                </a:lnTo>
                <a:lnTo>
                  <a:pt x="781" y="2344"/>
                </a:lnTo>
                <a:lnTo>
                  <a:pt x="780" y="2314"/>
                </a:lnTo>
                <a:lnTo>
                  <a:pt x="782" y="2285"/>
                </a:lnTo>
                <a:lnTo>
                  <a:pt x="787" y="2260"/>
                </a:lnTo>
                <a:lnTo>
                  <a:pt x="793" y="2235"/>
                </a:lnTo>
                <a:lnTo>
                  <a:pt x="802" y="2212"/>
                </a:lnTo>
                <a:lnTo>
                  <a:pt x="813" y="2191"/>
                </a:lnTo>
                <a:lnTo>
                  <a:pt x="826" y="2172"/>
                </a:lnTo>
                <a:lnTo>
                  <a:pt x="841" y="2154"/>
                </a:lnTo>
                <a:lnTo>
                  <a:pt x="858" y="2137"/>
                </a:lnTo>
                <a:lnTo>
                  <a:pt x="877" y="2123"/>
                </a:lnTo>
                <a:lnTo>
                  <a:pt x="898" y="2109"/>
                </a:lnTo>
                <a:lnTo>
                  <a:pt x="920" y="2097"/>
                </a:lnTo>
                <a:lnTo>
                  <a:pt x="944" y="2086"/>
                </a:lnTo>
                <a:lnTo>
                  <a:pt x="971" y="2077"/>
                </a:lnTo>
                <a:lnTo>
                  <a:pt x="997" y="2068"/>
                </a:lnTo>
                <a:lnTo>
                  <a:pt x="1026" y="2061"/>
                </a:lnTo>
                <a:lnTo>
                  <a:pt x="1775" y="1913"/>
                </a:lnTo>
                <a:lnTo>
                  <a:pt x="1803" y="1907"/>
                </a:lnTo>
                <a:lnTo>
                  <a:pt x="1830" y="1900"/>
                </a:lnTo>
                <a:lnTo>
                  <a:pt x="1855" y="1891"/>
                </a:lnTo>
                <a:lnTo>
                  <a:pt x="1879" y="1881"/>
                </a:lnTo>
                <a:lnTo>
                  <a:pt x="1901" y="1868"/>
                </a:lnTo>
                <a:lnTo>
                  <a:pt x="1923" y="1855"/>
                </a:lnTo>
                <a:lnTo>
                  <a:pt x="1941" y="1839"/>
                </a:lnTo>
                <a:lnTo>
                  <a:pt x="1959" y="1823"/>
                </a:lnTo>
                <a:lnTo>
                  <a:pt x="1976" y="1804"/>
                </a:lnTo>
                <a:lnTo>
                  <a:pt x="1991" y="1783"/>
                </a:lnTo>
                <a:lnTo>
                  <a:pt x="2003" y="1760"/>
                </a:lnTo>
                <a:lnTo>
                  <a:pt x="2014" y="1736"/>
                </a:lnTo>
                <a:lnTo>
                  <a:pt x="2024" y="1709"/>
                </a:lnTo>
                <a:lnTo>
                  <a:pt x="2031" y="1681"/>
                </a:lnTo>
                <a:lnTo>
                  <a:pt x="2037" y="1651"/>
                </a:lnTo>
                <a:lnTo>
                  <a:pt x="2041" y="1618"/>
                </a:lnTo>
                <a:lnTo>
                  <a:pt x="2041" y="1134"/>
                </a:lnTo>
                <a:close/>
                <a:moveTo>
                  <a:pt x="2971" y="1671"/>
                </a:moveTo>
                <a:lnTo>
                  <a:pt x="2971" y="1671"/>
                </a:lnTo>
                <a:lnTo>
                  <a:pt x="3017" y="1672"/>
                </a:lnTo>
                <a:lnTo>
                  <a:pt x="3063" y="1676"/>
                </a:lnTo>
                <a:lnTo>
                  <a:pt x="3107" y="1682"/>
                </a:lnTo>
                <a:lnTo>
                  <a:pt x="3151" y="1690"/>
                </a:lnTo>
                <a:lnTo>
                  <a:pt x="3194" y="1699"/>
                </a:lnTo>
                <a:lnTo>
                  <a:pt x="3237" y="1711"/>
                </a:lnTo>
                <a:lnTo>
                  <a:pt x="3278" y="1726"/>
                </a:lnTo>
                <a:lnTo>
                  <a:pt x="3318" y="1741"/>
                </a:lnTo>
                <a:lnTo>
                  <a:pt x="3358" y="1759"/>
                </a:lnTo>
                <a:lnTo>
                  <a:pt x="3396" y="1779"/>
                </a:lnTo>
                <a:lnTo>
                  <a:pt x="3434" y="1800"/>
                </a:lnTo>
                <a:lnTo>
                  <a:pt x="3470" y="1824"/>
                </a:lnTo>
                <a:lnTo>
                  <a:pt x="3505" y="1848"/>
                </a:lnTo>
                <a:lnTo>
                  <a:pt x="3539" y="1875"/>
                </a:lnTo>
                <a:lnTo>
                  <a:pt x="3571" y="1903"/>
                </a:lnTo>
                <a:lnTo>
                  <a:pt x="3602" y="1933"/>
                </a:lnTo>
                <a:lnTo>
                  <a:pt x="3631" y="1963"/>
                </a:lnTo>
                <a:lnTo>
                  <a:pt x="3659" y="1995"/>
                </a:lnTo>
                <a:lnTo>
                  <a:pt x="3686" y="2030"/>
                </a:lnTo>
                <a:lnTo>
                  <a:pt x="3711" y="2065"/>
                </a:lnTo>
                <a:lnTo>
                  <a:pt x="3734" y="2100"/>
                </a:lnTo>
                <a:lnTo>
                  <a:pt x="3755" y="2138"/>
                </a:lnTo>
                <a:lnTo>
                  <a:pt x="3775" y="2176"/>
                </a:lnTo>
                <a:lnTo>
                  <a:pt x="3793" y="2216"/>
                </a:lnTo>
                <a:lnTo>
                  <a:pt x="3809" y="2256"/>
                </a:lnTo>
                <a:lnTo>
                  <a:pt x="3823" y="2298"/>
                </a:lnTo>
                <a:lnTo>
                  <a:pt x="3835" y="2340"/>
                </a:lnTo>
                <a:lnTo>
                  <a:pt x="3845" y="2383"/>
                </a:lnTo>
                <a:lnTo>
                  <a:pt x="3853" y="2427"/>
                </a:lnTo>
                <a:lnTo>
                  <a:pt x="3859" y="2471"/>
                </a:lnTo>
                <a:lnTo>
                  <a:pt x="3862" y="2517"/>
                </a:lnTo>
                <a:lnTo>
                  <a:pt x="3863" y="2563"/>
                </a:lnTo>
                <a:lnTo>
                  <a:pt x="3863" y="2591"/>
                </a:lnTo>
                <a:lnTo>
                  <a:pt x="3861" y="2617"/>
                </a:lnTo>
                <a:lnTo>
                  <a:pt x="3860" y="2645"/>
                </a:lnTo>
                <a:lnTo>
                  <a:pt x="3857" y="2672"/>
                </a:lnTo>
                <a:lnTo>
                  <a:pt x="3853" y="2699"/>
                </a:lnTo>
                <a:lnTo>
                  <a:pt x="3849" y="2726"/>
                </a:lnTo>
                <a:lnTo>
                  <a:pt x="3843" y="2751"/>
                </a:lnTo>
                <a:lnTo>
                  <a:pt x="3838" y="2778"/>
                </a:lnTo>
                <a:lnTo>
                  <a:pt x="3831" y="2802"/>
                </a:lnTo>
                <a:lnTo>
                  <a:pt x="3823" y="2828"/>
                </a:lnTo>
                <a:lnTo>
                  <a:pt x="3814" y="2854"/>
                </a:lnTo>
                <a:lnTo>
                  <a:pt x="3805" y="2878"/>
                </a:lnTo>
                <a:lnTo>
                  <a:pt x="3796" y="2903"/>
                </a:lnTo>
                <a:lnTo>
                  <a:pt x="3786" y="2926"/>
                </a:lnTo>
                <a:lnTo>
                  <a:pt x="3775" y="2950"/>
                </a:lnTo>
                <a:lnTo>
                  <a:pt x="3763" y="2973"/>
                </a:lnTo>
                <a:lnTo>
                  <a:pt x="3410" y="2802"/>
                </a:lnTo>
                <a:lnTo>
                  <a:pt x="3423" y="2776"/>
                </a:lnTo>
                <a:lnTo>
                  <a:pt x="3435" y="2748"/>
                </a:lnTo>
                <a:lnTo>
                  <a:pt x="3446" y="2719"/>
                </a:lnTo>
                <a:lnTo>
                  <a:pt x="3455" y="2689"/>
                </a:lnTo>
                <a:lnTo>
                  <a:pt x="3462" y="2659"/>
                </a:lnTo>
                <a:lnTo>
                  <a:pt x="3466" y="2627"/>
                </a:lnTo>
                <a:lnTo>
                  <a:pt x="3470" y="2595"/>
                </a:lnTo>
                <a:lnTo>
                  <a:pt x="3471" y="2563"/>
                </a:lnTo>
                <a:lnTo>
                  <a:pt x="3470" y="2537"/>
                </a:lnTo>
                <a:lnTo>
                  <a:pt x="3469" y="2512"/>
                </a:lnTo>
                <a:lnTo>
                  <a:pt x="3465" y="2487"/>
                </a:lnTo>
                <a:lnTo>
                  <a:pt x="3461" y="2462"/>
                </a:lnTo>
                <a:lnTo>
                  <a:pt x="3455" y="2438"/>
                </a:lnTo>
                <a:lnTo>
                  <a:pt x="3449" y="2415"/>
                </a:lnTo>
                <a:lnTo>
                  <a:pt x="3441" y="2391"/>
                </a:lnTo>
                <a:lnTo>
                  <a:pt x="3432" y="2369"/>
                </a:lnTo>
                <a:lnTo>
                  <a:pt x="3422" y="2347"/>
                </a:lnTo>
                <a:lnTo>
                  <a:pt x="3411" y="2325"/>
                </a:lnTo>
                <a:lnTo>
                  <a:pt x="3398" y="2304"/>
                </a:lnTo>
                <a:lnTo>
                  <a:pt x="3386" y="2284"/>
                </a:lnTo>
                <a:lnTo>
                  <a:pt x="3372" y="2264"/>
                </a:lnTo>
                <a:lnTo>
                  <a:pt x="3357" y="2245"/>
                </a:lnTo>
                <a:lnTo>
                  <a:pt x="3342" y="2227"/>
                </a:lnTo>
                <a:lnTo>
                  <a:pt x="3325" y="2209"/>
                </a:lnTo>
                <a:lnTo>
                  <a:pt x="3307" y="2193"/>
                </a:lnTo>
                <a:lnTo>
                  <a:pt x="3289" y="2177"/>
                </a:lnTo>
                <a:lnTo>
                  <a:pt x="3270" y="2163"/>
                </a:lnTo>
                <a:lnTo>
                  <a:pt x="3251" y="2149"/>
                </a:lnTo>
                <a:lnTo>
                  <a:pt x="3230" y="2136"/>
                </a:lnTo>
                <a:lnTo>
                  <a:pt x="3210" y="2124"/>
                </a:lnTo>
                <a:lnTo>
                  <a:pt x="3188" y="2113"/>
                </a:lnTo>
                <a:lnTo>
                  <a:pt x="3165" y="2102"/>
                </a:lnTo>
                <a:lnTo>
                  <a:pt x="3143" y="2094"/>
                </a:lnTo>
                <a:lnTo>
                  <a:pt x="3120" y="2086"/>
                </a:lnTo>
                <a:lnTo>
                  <a:pt x="3096" y="2079"/>
                </a:lnTo>
                <a:lnTo>
                  <a:pt x="3072" y="2074"/>
                </a:lnTo>
                <a:lnTo>
                  <a:pt x="3047" y="2069"/>
                </a:lnTo>
                <a:lnTo>
                  <a:pt x="3023" y="2066"/>
                </a:lnTo>
                <a:lnTo>
                  <a:pt x="2997" y="2065"/>
                </a:lnTo>
                <a:lnTo>
                  <a:pt x="2971" y="2063"/>
                </a:lnTo>
                <a:lnTo>
                  <a:pt x="2946" y="2065"/>
                </a:lnTo>
                <a:lnTo>
                  <a:pt x="2920" y="2066"/>
                </a:lnTo>
                <a:lnTo>
                  <a:pt x="2896" y="2069"/>
                </a:lnTo>
                <a:lnTo>
                  <a:pt x="2871" y="2074"/>
                </a:lnTo>
                <a:lnTo>
                  <a:pt x="2847" y="2079"/>
                </a:lnTo>
                <a:lnTo>
                  <a:pt x="2823" y="2086"/>
                </a:lnTo>
                <a:lnTo>
                  <a:pt x="2800" y="2094"/>
                </a:lnTo>
                <a:lnTo>
                  <a:pt x="2778" y="2102"/>
                </a:lnTo>
                <a:lnTo>
                  <a:pt x="2755" y="2113"/>
                </a:lnTo>
                <a:lnTo>
                  <a:pt x="2734" y="2124"/>
                </a:lnTo>
                <a:lnTo>
                  <a:pt x="2713" y="2136"/>
                </a:lnTo>
                <a:lnTo>
                  <a:pt x="2693" y="2149"/>
                </a:lnTo>
                <a:lnTo>
                  <a:pt x="2673" y="2163"/>
                </a:lnTo>
                <a:lnTo>
                  <a:pt x="2654" y="2177"/>
                </a:lnTo>
                <a:lnTo>
                  <a:pt x="2636" y="2193"/>
                </a:lnTo>
                <a:lnTo>
                  <a:pt x="2619" y="2209"/>
                </a:lnTo>
                <a:lnTo>
                  <a:pt x="2603" y="2227"/>
                </a:lnTo>
                <a:lnTo>
                  <a:pt x="2587" y="2245"/>
                </a:lnTo>
                <a:lnTo>
                  <a:pt x="2571" y="2264"/>
                </a:lnTo>
                <a:lnTo>
                  <a:pt x="2558" y="2284"/>
                </a:lnTo>
                <a:lnTo>
                  <a:pt x="2545" y="2304"/>
                </a:lnTo>
                <a:lnTo>
                  <a:pt x="2532" y="2325"/>
                </a:lnTo>
                <a:lnTo>
                  <a:pt x="2521" y="2347"/>
                </a:lnTo>
                <a:lnTo>
                  <a:pt x="2512" y="2369"/>
                </a:lnTo>
                <a:lnTo>
                  <a:pt x="2502" y="2391"/>
                </a:lnTo>
                <a:lnTo>
                  <a:pt x="2494" y="2415"/>
                </a:lnTo>
                <a:lnTo>
                  <a:pt x="2488" y="2438"/>
                </a:lnTo>
                <a:lnTo>
                  <a:pt x="2482" y="2462"/>
                </a:lnTo>
                <a:lnTo>
                  <a:pt x="2478" y="2487"/>
                </a:lnTo>
                <a:lnTo>
                  <a:pt x="2475" y="2512"/>
                </a:lnTo>
                <a:lnTo>
                  <a:pt x="2473" y="2537"/>
                </a:lnTo>
                <a:lnTo>
                  <a:pt x="2472" y="2563"/>
                </a:lnTo>
                <a:lnTo>
                  <a:pt x="2473" y="2588"/>
                </a:lnTo>
                <a:lnTo>
                  <a:pt x="2475" y="2614"/>
                </a:lnTo>
                <a:lnTo>
                  <a:pt x="2478" y="2639"/>
                </a:lnTo>
                <a:lnTo>
                  <a:pt x="2482" y="2663"/>
                </a:lnTo>
                <a:lnTo>
                  <a:pt x="2488" y="2688"/>
                </a:lnTo>
                <a:lnTo>
                  <a:pt x="2494" y="2711"/>
                </a:lnTo>
                <a:lnTo>
                  <a:pt x="2502" y="2734"/>
                </a:lnTo>
                <a:lnTo>
                  <a:pt x="2512" y="2757"/>
                </a:lnTo>
                <a:lnTo>
                  <a:pt x="2521" y="2779"/>
                </a:lnTo>
                <a:lnTo>
                  <a:pt x="2532" y="2801"/>
                </a:lnTo>
                <a:lnTo>
                  <a:pt x="2545" y="2821"/>
                </a:lnTo>
                <a:lnTo>
                  <a:pt x="2558" y="2841"/>
                </a:lnTo>
                <a:lnTo>
                  <a:pt x="2571" y="2861"/>
                </a:lnTo>
                <a:lnTo>
                  <a:pt x="2587" y="2880"/>
                </a:lnTo>
                <a:lnTo>
                  <a:pt x="2603" y="2898"/>
                </a:lnTo>
                <a:lnTo>
                  <a:pt x="2619" y="2916"/>
                </a:lnTo>
                <a:lnTo>
                  <a:pt x="2636" y="2933"/>
                </a:lnTo>
                <a:lnTo>
                  <a:pt x="2654" y="2948"/>
                </a:lnTo>
                <a:lnTo>
                  <a:pt x="2673" y="2963"/>
                </a:lnTo>
                <a:lnTo>
                  <a:pt x="2693" y="2976"/>
                </a:lnTo>
                <a:lnTo>
                  <a:pt x="2713" y="2990"/>
                </a:lnTo>
                <a:lnTo>
                  <a:pt x="2734" y="3002"/>
                </a:lnTo>
                <a:lnTo>
                  <a:pt x="2755" y="3013"/>
                </a:lnTo>
                <a:lnTo>
                  <a:pt x="2778" y="3023"/>
                </a:lnTo>
                <a:lnTo>
                  <a:pt x="2800" y="3032"/>
                </a:lnTo>
                <a:lnTo>
                  <a:pt x="2823" y="3040"/>
                </a:lnTo>
                <a:lnTo>
                  <a:pt x="2847" y="3047"/>
                </a:lnTo>
                <a:lnTo>
                  <a:pt x="2871" y="3052"/>
                </a:lnTo>
                <a:lnTo>
                  <a:pt x="2896" y="3057"/>
                </a:lnTo>
                <a:lnTo>
                  <a:pt x="2920" y="3060"/>
                </a:lnTo>
                <a:lnTo>
                  <a:pt x="2946" y="3061"/>
                </a:lnTo>
                <a:lnTo>
                  <a:pt x="2971" y="3062"/>
                </a:lnTo>
                <a:lnTo>
                  <a:pt x="2994" y="3061"/>
                </a:lnTo>
                <a:lnTo>
                  <a:pt x="3015" y="3060"/>
                </a:lnTo>
                <a:lnTo>
                  <a:pt x="3037" y="3058"/>
                </a:lnTo>
                <a:lnTo>
                  <a:pt x="3058" y="3054"/>
                </a:lnTo>
                <a:lnTo>
                  <a:pt x="3079" y="3051"/>
                </a:lnTo>
                <a:lnTo>
                  <a:pt x="3100" y="3045"/>
                </a:lnTo>
                <a:lnTo>
                  <a:pt x="3120" y="3040"/>
                </a:lnTo>
                <a:lnTo>
                  <a:pt x="3140" y="3033"/>
                </a:lnTo>
                <a:lnTo>
                  <a:pt x="3159" y="3025"/>
                </a:lnTo>
                <a:lnTo>
                  <a:pt x="3178" y="3018"/>
                </a:lnTo>
                <a:lnTo>
                  <a:pt x="3197" y="3009"/>
                </a:lnTo>
                <a:lnTo>
                  <a:pt x="3215" y="2999"/>
                </a:lnTo>
                <a:lnTo>
                  <a:pt x="3232" y="2989"/>
                </a:lnTo>
                <a:lnTo>
                  <a:pt x="3250" y="2977"/>
                </a:lnTo>
                <a:lnTo>
                  <a:pt x="3267" y="2965"/>
                </a:lnTo>
                <a:lnTo>
                  <a:pt x="3283" y="2953"/>
                </a:lnTo>
                <a:lnTo>
                  <a:pt x="3563" y="3229"/>
                </a:lnTo>
                <a:lnTo>
                  <a:pt x="3533" y="3255"/>
                </a:lnTo>
                <a:lnTo>
                  <a:pt x="3502" y="3279"/>
                </a:lnTo>
                <a:lnTo>
                  <a:pt x="3470" y="3303"/>
                </a:lnTo>
                <a:lnTo>
                  <a:pt x="3436" y="3324"/>
                </a:lnTo>
                <a:lnTo>
                  <a:pt x="3402" y="3344"/>
                </a:lnTo>
                <a:lnTo>
                  <a:pt x="3366" y="3362"/>
                </a:lnTo>
                <a:lnTo>
                  <a:pt x="3330" y="3379"/>
                </a:lnTo>
                <a:lnTo>
                  <a:pt x="3294" y="3394"/>
                </a:lnTo>
                <a:lnTo>
                  <a:pt x="3256" y="3408"/>
                </a:lnTo>
                <a:lnTo>
                  <a:pt x="3217" y="3420"/>
                </a:lnTo>
                <a:lnTo>
                  <a:pt x="3178" y="3430"/>
                </a:lnTo>
                <a:lnTo>
                  <a:pt x="3138" y="3439"/>
                </a:lnTo>
                <a:lnTo>
                  <a:pt x="3097" y="3446"/>
                </a:lnTo>
                <a:lnTo>
                  <a:pt x="3056" y="3450"/>
                </a:lnTo>
                <a:lnTo>
                  <a:pt x="3014" y="3453"/>
                </a:lnTo>
                <a:lnTo>
                  <a:pt x="2971" y="3454"/>
                </a:lnTo>
                <a:lnTo>
                  <a:pt x="2926" y="3453"/>
                </a:lnTo>
                <a:lnTo>
                  <a:pt x="2880" y="3450"/>
                </a:lnTo>
                <a:lnTo>
                  <a:pt x="2835" y="3444"/>
                </a:lnTo>
                <a:lnTo>
                  <a:pt x="2792" y="3435"/>
                </a:lnTo>
                <a:lnTo>
                  <a:pt x="2749" y="3427"/>
                </a:lnTo>
                <a:lnTo>
                  <a:pt x="2706" y="3414"/>
                </a:lnTo>
                <a:lnTo>
                  <a:pt x="2665" y="3400"/>
                </a:lnTo>
                <a:lnTo>
                  <a:pt x="2625" y="3384"/>
                </a:lnTo>
                <a:lnTo>
                  <a:pt x="2585" y="3366"/>
                </a:lnTo>
                <a:lnTo>
                  <a:pt x="2547" y="3346"/>
                </a:lnTo>
                <a:lnTo>
                  <a:pt x="2510" y="3325"/>
                </a:lnTo>
                <a:lnTo>
                  <a:pt x="2473" y="3302"/>
                </a:lnTo>
                <a:lnTo>
                  <a:pt x="2439" y="3277"/>
                </a:lnTo>
                <a:lnTo>
                  <a:pt x="2405" y="3250"/>
                </a:lnTo>
                <a:lnTo>
                  <a:pt x="2373" y="3223"/>
                </a:lnTo>
                <a:lnTo>
                  <a:pt x="2342" y="3193"/>
                </a:lnTo>
                <a:lnTo>
                  <a:pt x="2312" y="3162"/>
                </a:lnTo>
                <a:lnTo>
                  <a:pt x="2284" y="3130"/>
                </a:lnTo>
                <a:lnTo>
                  <a:pt x="2257" y="3096"/>
                </a:lnTo>
                <a:lnTo>
                  <a:pt x="2232" y="3061"/>
                </a:lnTo>
                <a:lnTo>
                  <a:pt x="2209" y="3025"/>
                </a:lnTo>
                <a:lnTo>
                  <a:pt x="2188" y="2987"/>
                </a:lnTo>
                <a:lnTo>
                  <a:pt x="2168" y="2950"/>
                </a:lnTo>
                <a:lnTo>
                  <a:pt x="2150" y="2909"/>
                </a:lnTo>
                <a:lnTo>
                  <a:pt x="2134" y="2869"/>
                </a:lnTo>
                <a:lnTo>
                  <a:pt x="2120" y="2828"/>
                </a:lnTo>
                <a:lnTo>
                  <a:pt x="2109" y="2786"/>
                </a:lnTo>
                <a:lnTo>
                  <a:pt x="2099" y="2742"/>
                </a:lnTo>
                <a:lnTo>
                  <a:pt x="2091" y="2699"/>
                </a:lnTo>
                <a:lnTo>
                  <a:pt x="2085" y="2654"/>
                </a:lnTo>
                <a:lnTo>
                  <a:pt x="2081" y="2608"/>
                </a:lnTo>
                <a:lnTo>
                  <a:pt x="2080" y="2563"/>
                </a:lnTo>
                <a:lnTo>
                  <a:pt x="2081" y="2517"/>
                </a:lnTo>
                <a:lnTo>
                  <a:pt x="2085" y="2471"/>
                </a:lnTo>
                <a:lnTo>
                  <a:pt x="2091" y="2427"/>
                </a:lnTo>
                <a:lnTo>
                  <a:pt x="2099" y="2383"/>
                </a:lnTo>
                <a:lnTo>
                  <a:pt x="2109" y="2340"/>
                </a:lnTo>
                <a:lnTo>
                  <a:pt x="2120" y="2298"/>
                </a:lnTo>
                <a:lnTo>
                  <a:pt x="2134" y="2256"/>
                </a:lnTo>
                <a:lnTo>
                  <a:pt x="2150" y="2216"/>
                </a:lnTo>
                <a:lnTo>
                  <a:pt x="2168" y="2176"/>
                </a:lnTo>
                <a:lnTo>
                  <a:pt x="2188" y="2138"/>
                </a:lnTo>
                <a:lnTo>
                  <a:pt x="2209" y="2100"/>
                </a:lnTo>
                <a:lnTo>
                  <a:pt x="2232" y="2065"/>
                </a:lnTo>
                <a:lnTo>
                  <a:pt x="2257" y="2030"/>
                </a:lnTo>
                <a:lnTo>
                  <a:pt x="2284" y="1995"/>
                </a:lnTo>
                <a:lnTo>
                  <a:pt x="2312" y="1963"/>
                </a:lnTo>
                <a:lnTo>
                  <a:pt x="2342" y="1933"/>
                </a:lnTo>
                <a:lnTo>
                  <a:pt x="2373" y="1903"/>
                </a:lnTo>
                <a:lnTo>
                  <a:pt x="2405" y="1875"/>
                </a:lnTo>
                <a:lnTo>
                  <a:pt x="2439" y="1848"/>
                </a:lnTo>
                <a:lnTo>
                  <a:pt x="2473" y="1824"/>
                </a:lnTo>
                <a:lnTo>
                  <a:pt x="2510" y="1800"/>
                </a:lnTo>
                <a:lnTo>
                  <a:pt x="2547" y="1779"/>
                </a:lnTo>
                <a:lnTo>
                  <a:pt x="2585" y="1759"/>
                </a:lnTo>
                <a:lnTo>
                  <a:pt x="2625" y="1741"/>
                </a:lnTo>
                <a:lnTo>
                  <a:pt x="2665" y="1726"/>
                </a:lnTo>
                <a:lnTo>
                  <a:pt x="2706" y="1711"/>
                </a:lnTo>
                <a:lnTo>
                  <a:pt x="2749" y="1699"/>
                </a:lnTo>
                <a:lnTo>
                  <a:pt x="2792" y="1690"/>
                </a:lnTo>
                <a:lnTo>
                  <a:pt x="2835" y="1682"/>
                </a:lnTo>
                <a:lnTo>
                  <a:pt x="2880" y="1676"/>
                </a:lnTo>
                <a:lnTo>
                  <a:pt x="2926" y="1672"/>
                </a:lnTo>
                <a:lnTo>
                  <a:pt x="2971" y="1671"/>
                </a:lnTo>
                <a:close/>
                <a:moveTo>
                  <a:pt x="4858" y="3824"/>
                </a:moveTo>
                <a:lnTo>
                  <a:pt x="4858" y="3824"/>
                </a:lnTo>
                <a:lnTo>
                  <a:pt x="4328" y="3824"/>
                </a:lnTo>
                <a:lnTo>
                  <a:pt x="4328" y="4208"/>
                </a:lnTo>
                <a:lnTo>
                  <a:pt x="4702" y="4208"/>
                </a:lnTo>
                <a:lnTo>
                  <a:pt x="4858" y="3824"/>
                </a:lnTo>
                <a:close/>
                <a:moveTo>
                  <a:pt x="1064" y="3824"/>
                </a:moveTo>
                <a:lnTo>
                  <a:pt x="1064" y="3824"/>
                </a:lnTo>
                <a:lnTo>
                  <a:pt x="1594" y="3824"/>
                </a:lnTo>
                <a:lnTo>
                  <a:pt x="1594" y="4208"/>
                </a:lnTo>
                <a:lnTo>
                  <a:pt x="1219" y="4208"/>
                </a:lnTo>
                <a:lnTo>
                  <a:pt x="1064" y="382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0" name="USB"/>
          <p:cNvSpPr/>
          <p:nvPr/>
        </p:nvSpPr>
        <p:spPr>
          <a:xfrm>
            <a:off x="7467099" y="4582293"/>
            <a:ext cx="520065" cy="519177"/>
          </a:xfrm>
          <a:custGeom>
            <a:avLst/>
            <a:gdLst>
              <a:gd name="T0" fmla="*/ 6003 w 7890"/>
              <a:gd name="T1" fmla="*/ 2256 h 7889"/>
              <a:gd name="T2" fmla="*/ 6538 w 7890"/>
              <a:gd name="T3" fmla="*/ 1721 h 7889"/>
              <a:gd name="T4" fmla="*/ 6538 w 7890"/>
              <a:gd name="T5" fmla="*/ 1350 h 7889"/>
              <a:gd name="T6" fmla="*/ 6167 w 7890"/>
              <a:gd name="T7" fmla="*/ 1350 h 7889"/>
              <a:gd name="T8" fmla="*/ 5632 w 7890"/>
              <a:gd name="T9" fmla="*/ 1885 h 7889"/>
              <a:gd name="T10" fmla="*/ 0 w 7890"/>
              <a:gd name="T11" fmla="*/ 4476 h 7889"/>
              <a:gd name="T12" fmla="*/ 3413 w 7890"/>
              <a:gd name="T13" fmla="*/ 7889 h 7889"/>
              <a:gd name="T14" fmla="*/ 6003 w 7890"/>
              <a:gd name="T15" fmla="*/ 2256 h 7889"/>
              <a:gd name="T16" fmla="*/ 3413 w 7890"/>
              <a:gd name="T17" fmla="*/ 7363 h 7889"/>
              <a:gd name="T18" fmla="*/ 525 w 7890"/>
              <a:gd name="T19" fmla="*/ 4476 h 7889"/>
              <a:gd name="T20" fmla="*/ 5260 w 7890"/>
              <a:gd name="T21" fmla="*/ 2258 h 7889"/>
              <a:gd name="T22" fmla="*/ 4993 w 7890"/>
              <a:gd name="T23" fmla="*/ 2524 h 7889"/>
              <a:gd name="T24" fmla="*/ 900 w 7890"/>
              <a:gd name="T25" fmla="*/ 4476 h 7889"/>
              <a:gd name="T26" fmla="*/ 3413 w 7890"/>
              <a:gd name="T27" fmla="*/ 6988 h 7889"/>
              <a:gd name="T28" fmla="*/ 5365 w 7890"/>
              <a:gd name="T29" fmla="*/ 2895 h 7889"/>
              <a:gd name="T30" fmla="*/ 5631 w 7890"/>
              <a:gd name="T31" fmla="*/ 2629 h 7889"/>
              <a:gd name="T32" fmla="*/ 3413 w 7890"/>
              <a:gd name="T33" fmla="*/ 7363 h 7889"/>
              <a:gd name="T34" fmla="*/ 3413 w 7890"/>
              <a:gd name="T35" fmla="*/ 5188 h 7889"/>
              <a:gd name="T36" fmla="*/ 4067 w 7890"/>
              <a:gd name="T37" fmla="*/ 4193 h 7889"/>
              <a:gd name="T38" fmla="*/ 4344 w 7890"/>
              <a:gd name="T39" fmla="*/ 3915 h 7889"/>
              <a:gd name="T40" fmla="*/ 3413 w 7890"/>
              <a:gd name="T41" fmla="*/ 5563 h 7889"/>
              <a:gd name="T42" fmla="*/ 2325 w 7890"/>
              <a:gd name="T43" fmla="*/ 4476 h 7889"/>
              <a:gd name="T44" fmla="*/ 3973 w 7890"/>
              <a:gd name="T45" fmla="*/ 3544 h 7889"/>
              <a:gd name="T46" fmla="*/ 3695 w 7890"/>
              <a:gd name="T47" fmla="*/ 3822 h 7889"/>
              <a:gd name="T48" fmla="*/ 2700 w 7890"/>
              <a:gd name="T49" fmla="*/ 4476 h 7889"/>
              <a:gd name="T50" fmla="*/ 3413 w 7890"/>
              <a:gd name="T51" fmla="*/ 5188 h 7889"/>
              <a:gd name="T52" fmla="*/ 4352 w 7890"/>
              <a:gd name="T53" fmla="*/ 3165 h 7889"/>
              <a:gd name="T54" fmla="*/ 1800 w 7890"/>
              <a:gd name="T55" fmla="*/ 4476 h 7889"/>
              <a:gd name="T56" fmla="*/ 3413 w 7890"/>
              <a:gd name="T57" fmla="*/ 6088 h 7889"/>
              <a:gd name="T58" fmla="*/ 4723 w 7890"/>
              <a:gd name="T59" fmla="*/ 3537 h 7889"/>
              <a:gd name="T60" fmla="*/ 4991 w 7890"/>
              <a:gd name="T61" fmla="*/ 3269 h 7889"/>
              <a:gd name="T62" fmla="*/ 3413 w 7890"/>
              <a:gd name="T63" fmla="*/ 6463 h 7889"/>
              <a:gd name="T64" fmla="*/ 1425 w 7890"/>
              <a:gd name="T65" fmla="*/ 4476 h 7889"/>
              <a:gd name="T66" fmla="*/ 4620 w 7890"/>
              <a:gd name="T67" fmla="*/ 2898 h 7889"/>
              <a:gd name="T68" fmla="*/ 4352 w 7890"/>
              <a:gd name="T69" fmla="*/ 3165 h 7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890" h="7889">
                <a:moveTo>
                  <a:pt x="6003" y="2256"/>
                </a:moveTo>
                <a:lnTo>
                  <a:pt x="6538" y="1721"/>
                </a:lnTo>
                <a:cubicBezTo>
                  <a:pt x="6641" y="1619"/>
                  <a:pt x="6641" y="1453"/>
                  <a:pt x="6538" y="1350"/>
                </a:cubicBezTo>
                <a:cubicBezTo>
                  <a:pt x="6436" y="1248"/>
                  <a:pt x="6270" y="1248"/>
                  <a:pt x="6167" y="1350"/>
                </a:cubicBezTo>
                <a:lnTo>
                  <a:pt x="5632" y="1885"/>
                </a:lnTo>
                <a:cubicBezTo>
                  <a:pt x="3435" y="0"/>
                  <a:pt x="0" y="1559"/>
                  <a:pt x="0" y="4476"/>
                </a:cubicBezTo>
                <a:cubicBezTo>
                  <a:pt x="0" y="6358"/>
                  <a:pt x="1531" y="7889"/>
                  <a:pt x="3413" y="7889"/>
                </a:cubicBezTo>
                <a:cubicBezTo>
                  <a:pt x="6328" y="7889"/>
                  <a:pt x="7890" y="4455"/>
                  <a:pt x="6003" y="2256"/>
                </a:cubicBezTo>
                <a:close/>
                <a:moveTo>
                  <a:pt x="3413" y="7363"/>
                </a:moveTo>
                <a:cubicBezTo>
                  <a:pt x="1820" y="7363"/>
                  <a:pt x="525" y="6068"/>
                  <a:pt x="525" y="4476"/>
                </a:cubicBezTo>
                <a:cubicBezTo>
                  <a:pt x="525" y="2028"/>
                  <a:pt x="3391" y="699"/>
                  <a:pt x="5260" y="2258"/>
                </a:cubicBezTo>
                <a:lnTo>
                  <a:pt x="4993" y="2524"/>
                </a:lnTo>
                <a:cubicBezTo>
                  <a:pt x="3364" y="1202"/>
                  <a:pt x="900" y="2360"/>
                  <a:pt x="900" y="4476"/>
                </a:cubicBezTo>
                <a:cubicBezTo>
                  <a:pt x="900" y="5861"/>
                  <a:pt x="2027" y="6988"/>
                  <a:pt x="3413" y="6988"/>
                </a:cubicBezTo>
                <a:cubicBezTo>
                  <a:pt x="5528" y="6988"/>
                  <a:pt x="6687" y="4525"/>
                  <a:pt x="5365" y="2895"/>
                </a:cubicBezTo>
                <a:lnTo>
                  <a:pt x="5631" y="2629"/>
                </a:lnTo>
                <a:cubicBezTo>
                  <a:pt x="7190" y="4498"/>
                  <a:pt x="5860" y="7363"/>
                  <a:pt x="3413" y="7363"/>
                </a:cubicBezTo>
                <a:close/>
                <a:moveTo>
                  <a:pt x="3413" y="5188"/>
                </a:moveTo>
                <a:cubicBezTo>
                  <a:pt x="3924" y="5188"/>
                  <a:pt x="4270" y="4663"/>
                  <a:pt x="4067" y="4193"/>
                </a:cubicBezTo>
                <a:lnTo>
                  <a:pt x="4344" y="3915"/>
                </a:lnTo>
                <a:cubicBezTo>
                  <a:pt x="4780" y="4637"/>
                  <a:pt x="4258" y="5563"/>
                  <a:pt x="3413" y="5563"/>
                </a:cubicBezTo>
                <a:cubicBezTo>
                  <a:pt x="2813" y="5563"/>
                  <a:pt x="2325" y="5075"/>
                  <a:pt x="2325" y="4476"/>
                </a:cubicBezTo>
                <a:cubicBezTo>
                  <a:pt x="2325" y="3630"/>
                  <a:pt x="3253" y="3109"/>
                  <a:pt x="3973" y="3544"/>
                </a:cubicBezTo>
                <a:lnTo>
                  <a:pt x="3695" y="3822"/>
                </a:lnTo>
                <a:cubicBezTo>
                  <a:pt x="3226" y="3618"/>
                  <a:pt x="2700" y="3965"/>
                  <a:pt x="2700" y="4476"/>
                </a:cubicBezTo>
                <a:cubicBezTo>
                  <a:pt x="2700" y="4869"/>
                  <a:pt x="3020" y="5188"/>
                  <a:pt x="3413" y="5188"/>
                </a:cubicBezTo>
                <a:close/>
                <a:moveTo>
                  <a:pt x="4352" y="3165"/>
                </a:moveTo>
                <a:cubicBezTo>
                  <a:pt x="3290" y="2402"/>
                  <a:pt x="1800" y="3165"/>
                  <a:pt x="1800" y="4476"/>
                </a:cubicBezTo>
                <a:cubicBezTo>
                  <a:pt x="1800" y="5365"/>
                  <a:pt x="2524" y="6088"/>
                  <a:pt x="3413" y="6088"/>
                </a:cubicBezTo>
                <a:cubicBezTo>
                  <a:pt x="4725" y="6088"/>
                  <a:pt x="5485" y="4597"/>
                  <a:pt x="4723" y="3537"/>
                </a:cubicBezTo>
                <a:lnTo>
                  <a:pt x="4991" y="3269"/>
                </a:lnTo>
                <a:cubicBezTo>
                  <a:pt x="5987" y="4568"/>
                  <a:pt x="5059" y="6463"/>
                  <a:pt x="3413" y="6463"/>
                </a:cubicBezTo>
                <a:cubicBezTo>
                  <a:pt x="2317" y="6463"/>
                  <a:pt x="1425" y="5572"/>
                  <a:pt x="1425" y="4476"/>
                </a:cubicBezTo>
                <a:cubicBezTo>
                  <a:pt x="1425" y="2829"/>
                  <a:pt x="3321" y="1902"/>
                  <a:pt x="4620" y="2898"/>
                </a:cubicBezTo>
                <a:lnTo>
                  <a:pt x="4352" y="316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1" name="信号"/>
          <p:cNvSpPr/>
          <p:nvPr/>
        </p:nvSpPr>
        <p:spPr>
          <a:xfrm>
            <a:off x="8697260" y="4581849"/>
            <a:ext cx="520065" cy="520065"/>
          </a:xfrm>
          <a:custGeom>
            <a:avLst/>
            <a:gdLst/>
            <a:ahLst/>
            <a:cxnLst/>
            <a:rect l="l" t="t" r="r" b="b"/>
            <a:pathLst>
              <a:path w="1366582" h="1042046">
                <a:moveTo>
                  <a:pt x="37022" y="792087"/>
                </a:moveTo>
                <a:lnTo>
                  <a:pt x="185104" y="792087"/>
                </a:lnTo>
                <a:cubicBezTo>
                  <a:pt x="205551" y="792087"/>
                  <a:pt x="222126" y="808662"/>
                  <a:pt x="222126" y="829109"/>
                </a:cubicBezTo>
                <a:lnTo>
                  <a:pt x="222126" y="1005022"/>
                </a:lnTo>
                <a:cubicBezTo>
                  <a:pt x="222126" y="1025469"/>
                  <a:pt x="205551" y="1042044"/>
                  <a:pt x="185104" y="1042044"/>
                </a:cubicBezTo>
                <a:lnTo>
                  <a:pt x="37022" y="1042044"/>
                </a:lnTo>
                <a:cubicBezTo>
                  <a:pt x="16575" y="1042044"/>
                  <a:pt x="0" y="1025469"/>
                  <a:pt x="0" y="1005022"/>
                </a:cubicBezTo>
                <a:lnTo>
                  <a:pt x="0" y="829109"/>
                </a:lnTo>
                <a:cubicBezTo>
                  <a:pt x="0" y="808662"/>
                  <a:pt x="16575" y="792087"/>
                  <a:pt x="37022" y="792087"/>
                </a:cubicBezTo>
                <a:close/>
                <a:moveTo>
                  <a:pt x="308442" y="614561"/>
                </a:moveTo>
                <a:lnTo>
                  <a:pt x="456524" y="614561"/>
                </a:lnTo>
                <a:cubicBezTo>
                  <a:pt x="476971" y="614561"/>
                  <a:pt x="493546" y="631136"/>
                  <a:pt x="493546" y="651583"/>
                </a:cubicBezTo>
                <a:lnTo>
                  <a:pt x="493546" y="1005023"/>
                </a:lnTo>
                <a:cubicBezTo>
                  <a:pt x="493546" y="1025470"/>
                  <a:pt x="476971" y="1042045"/>
                  <a:pt x="456524" y="1042045"/>
                </a:cubicBezTo>
                <a:lnTo>
                  <a:pt x="308442" y="1042045"/>
                </a:lnTo>
                <a:cubicBezTo>
                  <a:pt x="287995" y="1042045"/>
                  <a:pt x="271420" y="1025470"/>
                  <a:pt x="271420" y="1005023"/>
                </a:cubicBezTo>
                <a:lnTo>
                  <a:pt x="271420" y="651583"/>
                </a:lnTo>
                <a:cubicBezTo>
                  <a:pt x="271420" y="631136"/>
                  <a:pt x="287995" y="614561"/>
                  <a:pt x="308442" y="614561"/>
                </a:cubicBezTo>
                <a:close/>
                <a:moveTo>
                  <a:pt x="583127" y="432047"/>
                </a:moveTo>
                <a:lnTo>
                  <a:pt x="744271" y="432047"/>
                </a:lnTo>
                <a:cubicBezTo>
                  <a:pt x="766521" y="432047"/>
                  <a:pt x="784558" y="450084"/>
                  <a:pt x="784558" y="472334"/>
                </a:cubicBezTo>
                <a:lnTo>
                  <a:pt x="784558" y="1001758"/>
                </a:lnTo>
                <a:cubicBezTo>
                  <a:pt x="784558" y="1024008"/>
                  <a:pt x="766521" y="1042045"/>
                  <a:pt x="744271" y="1042045"/>
                </a:cubicBezTo>
                <a:lnTo>
                  <a:pt x="583127" y="1042045"/>
                </a:lnTo>
                <a:cubicBezTo>
                  <a:pt x="560877" y="1042045"/>
                  <a:pt x="542840" y="1024008"/>
                  <a:pt x="542840" y="1001758"/>
                </a:cubicBezTo>
                <a:lnTo>
                  <a:pt x="542840" y="472334"/>
                </a:lnTo>
                <a:cubicBezTo>
                  <a:pt x="542840" y="450084"/>
                  <a:pt x="560877" y="432047"/>
                  <a:pt x="583127" y="432047"/>
                </a:cubicBezTo>
                <a:close/>
                <a:moveTo>
                  <a:pt x="874139" y="210194"/>
                </a:moveTo>
                <a:lnTo>
                  <a:pt x="1035283" y="210194"/>
                </a:lnTo>
                <a:cubicBezTo>
                  <a:pt x="1057533" y="210194"/>
                  <a:pt x="1075570" y="228231"/>
                  <a:pt x="1075570" y="250481"/>
                </a:cubicBezTo>
                <a:lnTo>
                  <a:pt x="1075570" y="1001758"/>
                </a:lnTo>
                <a:cubicBezTo>
                  <a:pt x="1075570" y="1024008"/>
                  <a:pt x="1057533" y="1042045"/>
                  <a:pt x="1035283" y="1042045"/>
                </a:cubicBezTo>
                <a:lnTo>
                  <a:pt x="874139" y="1042045"/>
                </a:lnTo>
                <a:cubicBezTo>
                  <a:pt x="851889" y="1042045"/>
                  <a:pt x="833852" y="1024008"/>
                  <a:pt x="833852" y="1001758"/>
                </a:cubicBezTo>
                <a:lnTo>
                  <a:pt x="833852" y="250481"/>
                </a:lnTo>
                <a:cubicBezTo>
                  <a:pt x="833852" y="228231"/>
                  <a:pt x="851889" y="210194"/>
                  <a:pt x="874139" y="210194"/>
                </a:cubicBezTo>
                <a:close/>
                <a:moveTo>
                  <a:pt x="1165151" y="0"/>
                </a:moveTo>
                <a:lnTo>
                  <a:pt x="1326295" y="0"/>
                </a:lnTo>
                <a:cubicBezTo>
                  <a:pt x="1348545" y="0"/>
                  <a:pt x="1366582" y="18037"/>
                  <a:pt x="1366582" y="40287"/>
                </a:cubicBezTo>
                <a:lnTo>
                  <a:pt x="1366582" y="1001759"/>
                </a:lnTo>
                <a:cubicBezTo>
                  <a:pt x="1366582" y="1024009"/>
                  <a:pt x="1348545" y="1042046"/>
                  <a:pt x="1326295" y="1042046"/>
                </a:cubicBezTo>
                <a:lnTo>
                  <a:pt x="1165151" y="1042046"/>
                </a:lnTo>
                <a:cubicBezTo>
                  <a:pt x="1142901" y="1042046"/>
                  <a:pt x="1124864" y="1024009"/>
                  <a:pt x="1124864" y="1001759"/>
                </a:cubicBezTo>
                <a:lnTo>
                  <a:pt x="1124864" y="40287"/>
                </a:lnTo>
                <a:cubicBezTo>
                  <a:pt x="1124864" y="18037"/>
                  <a:pt x="1142901" y="0"/>
                  <a:pt x="1165151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2" name="分享"/>
          <p:cNvSpPr/>
          <p:nvPr/>
        </p:nvSpPr>
        <p:spPr>
          <a:xfrm>
            <a:off x="9927421" y="4581849"/>
            <a:ext cx="520065" cy="520065"/>
          </a:xfrm>
          <a:custGeom>
            <a:avLst/>
            <a:gdLst>
              <a:gd name="connsiteX0" fmla="*/ 347114 w 393729"/>
              <a:gd name="connsiteY0" fmla="*/ 112 h 390624"/>
              <a:gd name="connsiteX1" fmla="*/ 366249 w 393729"/>
              <a:gd name="connsiteY1" fmla="*/ 5364 h 390624"/>
              <a:gd name="connsiteX2" fmla="*/ 388366 w 393729"/>
              <a:gd name="connsiteY2" fmla="*/ 72481 h 390624"/>
              <a:gd name="connsiteX3" fmla="*/ 321248 w 393729"/>
              <a:gd name="connsiteY3" fmla="*/ 94598 h 390624"/>
              <a:gd name="connsiteX4" fmla="*/ 304750 w 393729"/>
              <a:gd name="connsiteY4" fmla="*/ 80728 h 390624"/>
              <a:gd name="connsiteX5" fmla="*/ 98330 w 393729"/>
              <a:gd name="connsiteY5" fmla="*/ 148748 h 390624"/>
              <a:gd name="connsiteX6" fmla="*/ 94598 w 393729"/>
              <a:gd name="connsiteY6" fmla="*/ 162346 h 390624"/>
              <a:gd name="connsiteX7" fmla="*/ 91507 w 393729"/>
              <a:gd name="connsiteY7" fmla="*/ 166277 h 390624"/>
              <a:gd name="connsiteX8" fmla="*/ 229420 w 393729"/>
              <a:gd name="connsiteY8" fmla="*/ 293815 h 390624"/>
              <a:gd name="connsiteX9" fmla="*/ 268686 w 393729"/>
              <a:gd name="connsiteY9" fmla="*/ 296027 h 390624"/>
              <a:gd name="connsiteX10" fmla="*/ 290802 w 393729"/>
              <a:gd name="connsiteY10" fmla="*/ 363144 h 390624"/>
              <a:gd name="connsiteX11" fmla="*/ 223685 w 393729"/>
              <a:gd name="connsiteY11" fmla="*/ 385261 h 390624"/>
              <a:gd name="connsiteX12" fmla="*/ 200613 w 393729"/>
              <a:gd name="connsiteY12" fmla="*/ 321625 h 390624"/>
              <a:gd name="connsiteX13" fmla="*/ 56603 w 393729"/>
              <a:gd name="connsiteY13" fmla="*/ 188448 h 390624"/>
              <a:gd name="connsiteX14" fmla="*/ 27481 w 393729"/>
              <a:gd name="connsiteY14" fmla="*/ 184462 h 390624"/>
              <a:gd name="connsiteX15" fmla="*/ 5364 w 393729"/>
              <a:gd name="connsiteY15" fmla="*/ 117345 h 390624"/>
              <a:gd name="connsiteX16" fmla="*/ 72481 w 393729"/>
              <a:gd name="connsiteY16" fmla="*/ 95228 h 390624"/>
              <a:gd name="connsiteX17" fmla="*/ 89283 w 393729"/>
              <a:gd name="connsiteY17" fmla="*/ 109639 h 390624"/>
              <a:gd name="connsiteX18" fmla="*/ 295206 w 393729"/>
              <a:gd name="connsiteY18" fmla="*/ 41783 h 390624"/>
              <a:gd name="connsiteX19" fmla="*/ 299132 w 393729"/>
              <a:gd name="connsiteY19" fmla="*/ 27480 h 390624"/>
              <a:gd name="connsiteX20" fmla="*/ 347114 w 393729"/>
              <a:gd name="connsiteY20" fmla="*/ 112 h 39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729" h="390624">
                <a:moveTo>
                  <a:pt x="347114" y="112"/>
                </a:moveTo>
                <a:cubicBezTo>
                  <a:pt x="353590" y="546"/>
                  <a:pt x="360089" y="2257"/>
                  <a:pt x="366249" y="5364"/>
                </a:cubicBezTo>
                <a:cubicBezTo>
                  <a:pt x="390891" y="17791"/>
                  <a:pt x="400792" y="47840"/>
                  <a:pt x="388366" y="72481"/>
                </a:cubicBezTo>
                <a:cubicBezTo>
                  <a:pt x="375939" y="97123"/>
                  <a:pt x="345890" y="107025"/>
                  <a:pt x="321248" y="94598"/>
                </a:cubicBezTo>
                <a:cubicBezTo>
                  <a:pt x="314512" y="91201"/>
                  <a:pt x="308877" y="86487"/>
                  <a:pt x="304750" y="80728"/>
                </a:cubicBezTo>
                <a:lnTo>
                  <a:pt x="98330" y="148748"/>
                </a:lnTo>
                <a:cubicBezTo>
                  <a:pt x="98294" y="153464"/>
                  <a:pt x="96795" y="157989"/>
                  <a:pt x="94598" y="162346"/>
                </a:cubicBezTo>
                <a:lnTo>
                  <a:pt x="91507" y="166277"/>
                </a:lnTo>
                <a:lnTo>
                  <a:pt x="229420" y="293815"/>
                </a:lnTo>
                <a:cubicBezTo>
                  <a:pt x="241784" y="289147"/>
                  <a:pt x="255956" y="289607"/>
                  <a:pt x="268686" y="296027"/>
                </a:cubicBezTo>
                <a:cubicBezTo>
                  <a:pt x="293327" y="308454"/>
                  <a:pt x="303229" y="338503"/>
                  <a:pt x="290802" y="363144"/>
                </a:cubicBezTo>
                <a:cubicBezTo>
                  <a:pt x="278375" y="387786"/>
                  <a:pt x="248326" y="397688"/>
                  <a:pt x="223685" y="385261"/>
                </a:cubicBezTo>
                <a:cubicBezTo>
                  <a:pt x="200118" y="373376"/>
                  <a:pt x="190033" y="345372"/>
                  <a:pt x="200613" y="321625"/>
                </a:cubicBezTo>
                <a:lnTo>
                  <a:pt x="56603" y="188448"/>
                </a:lnTo>
                <a:cubicBezTo>
                  <a:pt x="47044" y="190691"/>
                  <a:pt x="36870" y="189197"/>
                  <a:pt x="27481" y="184462"/>
                </a:cubicBezTo>
                <a:cubicBezTo>
                  <a:pt x="2839" y="172035"/>
                  <a:pt x="-7063" y="141986"/>
                  <a:pt x="5364" y="117345"/>
                </a:cubicBezTo>
                <a:cubicBezTo>
                  <a:pt x="17791" y="92703"/>
                  <a:pt x="47840" y="82801"/>
                  <a:pt x="72481" y="95228"/>
                </a:cubicBezTo>
                <a:cubicBezTo>
                  <a:pt x="79414" y="98724"/>
                  <a:pt x="85180" y="103616"/>
                  <a:pt x="89283" y="109639"/>
                </a:cubicBezTo>
                <a:lnTo>
                  <a:pt x="295206" y="41783"/>
                </a:lnTo>
                <a:cubicBezTo>
                  <a:pt x="295278" y="36844"/>
                  <a:pt x="296818" y="32068"/>
                  <a:pt x="299132" y="27480"/>
                </a:cubicBezTo>
                <a:cubicBezTo>
                  <a:pt x="308452" y="8999"/>
                  <a:pt x="327684" y="-1191"/>
                  <a:pt x="347114" y="11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3" name="电源"/>
          <p:cNvSpPr/>
          <p:nvPr/>
        </p:nvSpPr>
        <p:spPr bwMode="auto">
          <a:xfrm>
            <a:off x="11157585" y="4581849"/>
            <a:ext cx="520065" cy="520065"/>
          </a:xfrm>
          <a:custGeom>
            <a:avLst/>
            <a:gdLst>
              <a:gd name="T0" fmla="*/ 2147483646 w 87"/>
              <a:gd name="T1" fmla="*/ 0 h 88"/>
              <a:gd name="T2" fmla="*/ 2147483646 w 87"/>
              <a:gd name="T3" fmla="*/ 2147483646 h 88"/>
              <a:gd name="T4" fmla="*/ 2147483646 w 87"/>
              <a:gd name="T5" fmla="*/ 2147483646 h 88"/>
              <a:gd name="T6" fmla="*/ 0 w 87"/>
              <a:gd name="T7" fmla="*/ 2147483646 h 88"/>
              <a:gd name="T8" fmla="*/ 2147483646 w 87"/>
              <a:gd name="T9" fmla="*/ 0 h 88"/>
              <a:gd name="T10" fmla="*/ 2147483646 w 87"/>
              <a:gd name="T11" fmla="*/ 2147483646 h 88"/>
              <a:gd name="T12" fmla="*/ 2147483646 w 87"/>
              <a:gd name="T13" fmla="*/ 2147483646 h 88"/>
              <a:gd name="T14" fmla="*/ 2147483646 w 87"/>
              <a:gd name="T15" fmla="*/ 2147483646 h 88"/>
              <a:gd name="T16" fmla="*/ 2147483646 w 87"/>
              <a:gd name="T17" fmla="*/ 2147483646 h 88"/>
              <a:gd name="T18" fmla="*/ 2147483646 w 87"/>
              <a:gd name="T19" fmla="*/ 2147483646 h 88"/>
              <a:gd name="T20" fmla="*/ 2147483646 w 87"/>
              <a:gd name="T21" fmla="*/ 2147483646 h 88"/>
              <a:gd name="T22" fmla="*/ 2147483646 w 87"/>
              <a:gd name="T23" fmla="*/ 2147483646 h 88"/>
              <a:gd name="T24" fmla="*/ 2147483646 w 87"/>
              <a:gd name="T25" fmla="*/ 2147483646 h 88"/>
              <a:gd name="T26" fmla="*/ 2147483646 w 87"/>
              <a:gd name="T27" fmla="*/ 2147483646 h 88"/>
              <a:gd name="T28" fmla="*/ 2147483646 w 87"/>
              <a:gd name="T29" fmla="*/ 2147483646 h 88"/>
              <a:gd name="T30" fmla="*/ 2147483646 w 87"/>
              <a:gd name="T31" fmla="*/ 2147483646 h 88"/>
              <a:gd name="T32" fmla="*/ 2147483646 w 87"/>
              <a:gd name="T33" fmla="*/ 2147483646 h 88"/>
              <a:gd name="T34" fmla="*/ 2147483646 w 87"/>
              <a:gd name="T35" fmla="*/ 2147483646 h 88"/>
              <a:gd name="T36" fmla="*/ 2147483646 w 87"/>
              <a:gd name="T37" fmla="*/ 2147483646 h 88"/>
              <a:gd name="T38" fmla="*/ 2147483646 w 87"/>
              <a:gd name="T39" fmla="*/ 2147483646 h 88"/>
              <a:gd name="T40" fmla="*/ 2147483646 w 87"/>
              <a:gd name="T41" fmla="*/ 2147483646 h 88"/>
              <a:gd name="T42" fmla="*/ 2147483646 w 87"/>
              <a:gd name="T43" fmla="*/ 2147483646 h 88"/>
              <a:gd name="T44" fmla="*/ 2147483646 w 87"/>
              <a:gd name="T45" fmla="*/ 2147483646 h 88"/>
              <a:gd name="T46" fmla="*/ 2147483646 w 87"/>
              <a:gd name="T47" fmla="*/ 2147483646 h 88"/>
              <a:gd name="T48" fmla="*/ 2147483646 w 87"/>
              <a:gd name="T49" fmla="*/ 2147483646 h 88"/>
              <a:gd name="T50" fmla="*/ 2147483646 w 87"/>
              <a:gd name="T51" fmla="*/ 2147483646 h 88"/>
              <a:gd name="T52" fmla="*/ 2147483646 w 87"/>
              <a:gd name="T53" fmla="*/ 2147483646 h 88"/>
              <a:gd name="T54" fmla="*/ 2147483646 w 87"/>
              <a:gd name="T55" fmla="*/ 2147483646 h 88"/>
              <a:gd name="T56" fmla="*/ 2147483646 w 87"/>
              <a:gd name="T57" fmla="*/ 2147483646 h 8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7" h="88">
                <a:moveTo>
                  <a:pt x="44" y="0"/>
                </a:moveTo>
                <a:cubicBezTo>
                  <a:pt x="68" y="0"/>
                  <a:pt x="87" y="20"/>
                  <a:pt x="87" y="44"/>
                </a:cubicBezTo>
                <a:cubicBezTo>
                  <a:pt x="87" y="68"/>
                  <a:pt x="68" y="88"/>
                  <a:pt x="44" y="88"/>
                </a:cubicBezTo>
                <a:cubicBezTo>
                  <a:pt x="19" y="88"/>
                  <a:pt x="0" y="68"/>
                  <a:pt x="0" y="44"/>
                </a:cubicBezTo>
                <a:cubicBezTo>
                  <a:pt x="0" y="20"/>
                  <a:pt x="19" y="0"/>
                  <a:pt x="44" y="0"/>
                </a:cubicBezTo>
                <a:close/>
                <a:moveTo>
                  <a:pt x="58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6" y="28"/>
                  <a:pt x="57" y="29"/>
                  <a:pt x="58" y="30"/>
                </a:cubicBezTo>
                <a:cubicBezTo>
                  <a:pt x="62" y="34"/>
                  <a:pt x="64" y="39"/>
                  <a:pt x="64" y="44"/>
                </a:cubicBezTo>
                <a:cubicBezTo>
                  <a:pt x="64" y="50"/>
                  <a:pt x="62" y="55"/>
                  <a:pt x="58" y="58"/>
                </a:cubicBezTo>
                <a:cubicBezTo>
                  <a:pt x="54" y="62"/>
                  <a:pt x="49" y="64"/>
                  <a:pt x="44" y="64"/>
                </a:cubicBezTo>
                <a:cubicBezTo>
                  <a:pt x="38" y="64"/>
                  <a:pt x="33" y="62"/>
                  <a:pt x="29" y="58"/>
                </a:cubicBezTo>
                <a:cubicBezTo>
                  <a:pt x="26" y="55"/>
                  <a:pt x="24" y="50"/>
                  <a:pt x="24" y="44"/>
                </a:cubicBezTo>
                <a:cubicBezTo>
                  <a:pt x="24" y="39"/>
                  <a:pt x="26" y="34"/>
                  <a:pt x="29" y="30"/>
                </a:cubicBezTo>
                <a:cubicBezTo>
                  <a:pt x="30" y="29"/>
                  <a:pt x="31" y="28"/>
                  <a:pt x="32" y="28"/>
                </a:cubicBezTo>
                <a:cubicBezTo>
                  <a:pt x="29" y="22"/>
                  <a:pt x="29" y="22"/>
                  <a:pt x="29" y="22"/>
                </a:cubicBezTo>
                <a:cubicBezTo>
                  <a:pt x="27" y="23"/>
                  <a:pt x="26" y="24"/>
                  <a:pt x="25" y="25"/>
                </a:cubicBezTo>
                <a:cubicBezTo>
                  <a:pt x="20" y="30"/>
                  <a:pt x="17" y="37"/>
                  <a:pt x="17" y="44"/>
                </a:cubicBezTo>
                <a:cubicBezTo>
                  <a:pt x="17" y="52"/>
                  <a:pt x="20" y="58"/>
                  <a:pt x="25" y="63"/>
                </a:cubicBezTo>
                <a:cubicBezTo>
                  <a:pt x="29" y="68"/>
                  <a:pt x="36" y="71"/>
                  <a:pt x="44" y="71"/>
                </a:cubicBezTo>
                <a:cubicBezTo>
                  <a:pt x="51" y="71"/>
                  <a:pt x="58" y="68"/>
                  <a:pt x="63" y="63"/>
                </a:cubicBezTo>
                <a:cubicBezTo>
                  <a:pt x="68" y="58"/>
                  <a:pt x="71" y="52"/>
                  <a:pt x="71" y="44"/>
                </a:cubicBezTo>
                <a:cubicBezTo>
                  <a:pt x="71" y="37"/>
                  <a:pt x="68" y="30"/>
                  <a:pt x="63" y="25"/>
                </a:cubicBezTo>
                <a:cubicBezTo>
                  <a:pt x="61" y="24"/>
                  <a:pt x="60" y="22"/>
                  <a:pt x="58" y="21"/>
                </a:cubicBezTo>
                <a:close/>
                <a:moveTo>
                  <a:pt x="40" y="7"/>
                </a:moveTo>
                <a:cubicBezTo>
                  <a:pt x="40" y="40"/>
                  <a:pt x="40" y="40"/>
                  <a:pt x="40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7"/>
                  <a:pt x="47" y="7"/>
                  <a:pt x="47" y="7"/>
                </a:cubicBezTo>
                <a:lnTo>
                  <a:pt x="40" y="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4" name="信号"/>
          <p:cNvSpPr/>
          <p:nvPr/>
        </p:nvSpPr>
        <p:spPr>
          <a:xfrm>
            <a:off x="510857" y="5732530"/>
            <a:ext cx="626110" cy="505339"/>
          </a:xfrm>
          <a:custGeom>
            <a:avLst/>
            <a:gdLst>
              <a:gd name="T0" fmla="*/ 8170 w 8170"/>
              <a:gd name="T1" fmla="*/ 6404 h 6604"/>
              <a:gd name="T2" fmla="*/ 7970 w 8170"/>
              <a:gd name="T3" fmla="*/ 6604 h 6604"/>
              <a:gd name="T4" fmla="*/ 538 w 8170"/>
              <a:gd name="T5" fmla="*/ 6604 h 6604"/>
              <a:gd name="T6" fmla="*/ 338 w 8170"/>
              <a:gd name="T7" fmla="*/ 6404 h 6604"/>
              <a:gd name="T8" fmla="*/ 538 w 8170"/>
              <a:gd name="T9" fmla="*/ 6203 h 6604"/>
              <a:gd name="T10" fmla="*/ 7970 w 8170"/>
              <a:gd name="T11" fmla="*/ 6203 h 6604"/>
              <a:gd name="T12" fmla="*/ 8170 w 8170"/>
              <a:gd name="T13" fmla="*/ 6404 h 6604"/>
              <a:gd name="T14" fmla="*/ 2362 w 8170"/>
              <a:gd name="T15" fmla="*/ 865 h 6604"/>
              <a:gd name="T16" fmla="*/ 3107 w 8170"/>
              <a:gd name="T17" fmla="*/ 1374 h 6604"/>
              <a:gd name="T18" fmla="*/ 4946 w 8170"/>
              <a:gd name="T19" fmla="*/ 644 h 6604"/>
              <a:gd name="T20" fmla="*/ 3041 w 8170"/>
              <a:gd name="T21" fmla="*/ 293 h 6604"/>
              <a:gd name="T22" fmla="*/ 2931 w 8170"/>
              <a:gd name="T23" fmla="*/ 304 h 6604"/>
              <a:gd name="T24" fmla="*/ 2401 w 8170"/>
              <a:gd name="T25" fmla="*/ 514 h 6604"/>
              <a:gd name="T26" fmla="*/ 2276 w 8170"/>
              <a:gd name="T27" fmla="*/ 678 h 6604"/>
              <a:gd name="T28" fmla="*/ 2362 w 8170"/>
              <a:gd name="T29" fmla="*/ 865 h 6604"/>
              <a:gd name="T30" fmla="*/ 7722 w 8170"/>
              <a:gd name="T31" fmla="*/ 312 h 6604"/>
              <a:gd name="T32" fmla="*/ 7219 w 8170"/>
              <a:gd name="T33" fmla="*/ 0 h 6604"/>
              <a:gd name="T34" fmla="*/ 7008 w 8170"/>
              <a:gd name="T35" fmla="*/ 41 h 6604"/>
              <a:gd name="T36" fmla="*/ 5317 w 8170"/>
              <a:gd name="T37" fmla="*/ 712 h 6604"/>
              <a:gd name="T38" fmla="*/ 5317 w 8170"/>
              <a:gd name="T39" fmla="*/ 712 h 6604"/>
              <a:gd name="T40" fmla="*/ 3307 w 8170"/>
              <a:gd name="T41" fmla="*/ 1510 h 6604"/>
              <a:gd name="T42" fmla="*/ 3307 w 8170"/>
              <a:gd name="T43" fmla="*/ 1510 h 6604"/>
              <a:gd name="T44" fmla="*/ 1247 w 8170"/>
              <a:gd name="T45" fmla="*/ 2328 h 6604"/>
              <a:gd name="T46" fmla="*/ 761 w 8170"/>
              <a:gd name="T47" fmla="*/ 2074 h 6604"/>
              <a:gd name="T48" fmla="*/ 136 w 8170"/>
              <a:gd name="T49" fmla="*/ 2042 h 6604"/>
              <a:gd name="T50" fmla="*/ 16 w 8170"/>
              <a:gd name="T51" fmla="*/ 2180 h 6604"/>
              <a:gd name="T52" fmla="*/ 57 w 8170"/>
              <a:gd name="T53" fmla="*/ 2358 h 6604"/>
              <a:gd name="T54" fmla="*/ 788 w 8170"/>
              <a:gd name="T55" fmla="*/ 3223 h 6604"/>
              <a:gd name="T56" fmla="*/ 633 w 8170"/>
              <a:gd name="T57" fmla="*/ 3800 h 6604"/>
              <a:gd name="T58" fmla="*/ 693 w 8170"/>
              <a:gd name="T59" fmla="*/ 4002 h 6604"/>
              <a:gd name="T60" fmla="*/ 900 w 8170"/>
              <a:gd name="T61" fmla="*/ 4038 h 6604"/>
              <a:gd name="T62" fmla="*/ 1158 w 8170"/>
              <a:gd name="T63" fmla="*/ 3936 h 6604"/>
              <a:gd name="T64" fmla="*/ 1241 w 8170"/>
              <a:gd name="T65" fmla="*/ 3875 h 6604"/>
              <a:gd name="T66" fmla="*/ 1660 w 8170"/>
              <a:gd name="T67" fmla="*/ 3352 h 6604"/>
              <a:gd name="T68" fmla="*/ 3695 w 8170"/>
              <a:gd name="T69" fmla="*/ 2545 h 6604"/>
              <a:gd name="T70" fmla="*/ 3779 w 8170"/>
              <a:gd name="T71" fmla="*/ 4550 h 6604"/>
              <a:gd name="T72" fmla="*/ 3870 w 8170"/>
              <a:gd name="T73" fmla="*/ 4710 h 6604"/>
              <a:gd name="T74" fmla="*/ 3979 w 8170"/>
              <a:gd name="T75" fmla="*/ 4742 h 6604"/>
              <a:gd name="T76" fmla="*/ 4053 w 8170"/>
              <a:gd name="T77" fmla="*/ 4728 h 6604"/>
              <a:gd name="T78" fmla="*/ 4626 w 8170"/>
              <a:gd name="T79" fmla="*/ 4500 h 6604"/>
              <a:gd name="T80" fmla="*/ 4738 w 8170"/>
              <a:gd name="T81" fmla="*/ 4388 h 6604"/>
              <a:gd name="T82" fmla="*/ 5797 w 8170"/>
              <a:gd name="T83" fmla="*/ 1710 h 6604"/>
              <a:gd name="T84" fmla="*/ 7427 w 8170"/>
              <a:gd name="T85" fmla="*/ 1063 h 6604"/>
              <a:gd name="T86" fmla="*/ 7737 w 8170"/>
              <a:gd name="T87" fmla="*/ 752 h 6604"/>
              <a:gd name="T88" fmla="*/ 7722 w 8170"/>
              <a:gd name="T89" fmla="*/ 312 h 6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170" h="6604">
                <a:moveTo>
                  <a:pt x="8170" y="6404"/>
                </a:moveTo>
                <a:cubicBezTo>
                  <a:pt x="8170" y="6514"/>
                  <a:pt x="8080" y="6604"/>
                  <a:pt x="7970" y="6604"/>
                </a:cubicBezTo>
                <a:lnTo>
                  <a:pt x="538" y="6604"/>
                </a:lnTo>
                <a:cubicBezTo>
                  <a:pt x="427" y="6604"/>
                  <a:pt x="338" y="6514"/>
                  <a:pt x="338" y="6404"/>
                </a:cubicBezTo>
                <a:cubicBezTo>
                  <a:pt x="338" y="6293"/>
                  <a:pt x="427" y="6203"/>
                  <a:pt x="538" y="6203"/>
                </a:cubicBezTo>
                <a:lnTo>
                  <a:pt x="7970" y="6203"/>
                </a:lnTo>
                <a:cubicBezTo>
                  <a:pt x="8080" y="6203"/>
                  <a:pt x="8170" y="6293"/>
                  <a:pt x="8170" y="6404"/>
                </a:cubicBezTo>
                <a:close/>
                <a:moveTo>
                  <a:pt x="2362" y="865"/>
                </a:moveTo>
                <a:lnTo>
                  <a:pt x="3107" y="1374"/>
                </a:lnTo>
                <a:lnTo>
                  <a:pt x="4946" y="644"/>
                </a:lnTo>
                <a:lnTo>
                  <a:pt x="3041" y="293"/>
                </a:lnTo>
                <a:cubicBezTo>
                  <a:pt x="3004" y="286"/>
                  <a:pt x="2966" y="290"/>
                  <a:pt x="2931" y="304"/>
                </a:cubicBezTo>
                <a:lnTo>
                  <a:pt x="2401" y="514"/>
                </a:lnTo>
                <a:cubicBezTo>
                  <a:pt x="2332" y="541"/>
                  <a:pt x="2284" y="604"/>
                  <a:pt x="2276" y="678"/>
                </a:cubicBezTo>
                <a:cubicBezTo>
                  <a:pt x="2268" y="752"/>
                  <a:pt x="2301" y="824"/>
                  <a:pt x="2362" y="865"/>
                </a:cubicBezTo>
                <a:close/>
                <a:moveTo>
                  <a:pt x="7722" y="312"/>
                </a:moveTo>
                <a:cubicBezTo>
                  <a:pt x="7632" y="123"/>
                  <a:pt x="7435" y="0"/>
                  <a:pt x="7219" y="0"/>
                </a:cubicBezTo>
                <a:cubicBezTo>
                  <a:pt x="7147" y="0"/>
                  <a:pt x="7076" y="14"/>
                  <a:pt x="7008" y="41"/>
                </a:cubicBezTo>
                <a:lnTo>
                  <a:pt x="5317" y="712"/>
                </a:lnTo>
                <a:lnTo>
                  <a:pt x="5317" y="712"/>
                </a:lnTo>
                <a:lnTo>
                  <a:pt x="3307" y="1510"/>
                </a:lnTo>
                <a:lnTo>
                  <a:pt x="3307" y="1510"/>
                </a:lnTo>
                <a:lnTo>
                  <a:pt x="1247" y="2328"/>
                </a:lnTo>
                <a:lnTo>
                  <a:pt x="761" y="2074"/>
                </a:lnTo>
                <a:cubicBezTo>
                  <a:pt x="570" y="1975"/>
                  <a:pt x="337" y="1963"/>
                  <a:pt x="136" y="2042"/>
                </a:cubicBezTo>
                <a:cubicBezTo>
                  <a:pt x="76" y="2066"/>
                  <a:pt x="32" y="2117"/>
                  <a:pt x="16" y="2180"/>
                </a:cubicBezTo>
                <a:cubicBezTo>
                  <a:pt x="0" y="2242"/>
                  <a:pt x="16" y="2308"/>
                  <a:pt x="57" y="2358"/>
                </a:cubicBezTo>
                <a:lnTo>
                  <a:pt x="788" y="3223"/>
                </a:lnTo>
                <a:lnTo>
                  <a:pt x="633" y="3800"/>
                </a:lnTo>
                <a:cubicBezTo>
                  <a:pt x="613" y="3873"/>
                  <a:pt x="637" y="3951"/>
                  <a:pt x="693" y="4002"/>
                </a:cubicBezTo>
                <a:cubicBezTo>
                  <a:pt x="750" y="4052"/>
                  <a:pt x="830" y="4066"/>
                  <a:pt x="900" y="4038"/>
                </a:cubicBezTo>
                <a:lnTo>
                  <a:pt x="1158" y="3936"/>
                </a:lnTo>
                <a:cubicBezTo>
                  <a:pt x="1191" y="3923"/>
                  <a:pt x="1219" y="3902"/>
                  <a:pt x="1241" y="3875"/>
                </a:cubicBezTo>
                <a:lnTo>
                  <a:pt x="1660" y="3352"/>
                </a:lnTo>
                <a:lnTo>
                  <a:pt x="3695" y="2545"/>
                </a:lnTo>
                <a:lnTo>
                  <a:pt x="3779" y="4550"/>
                </a:lnTo>
                <a:cubicBezTo>
                  <a:pt x="3782" y="4615"/>
                  <a:pt x="3815" y="4674"/>
                  <a:pt x="3870" y="4710"/>
                </a:cubicBezTo>
                <a:cubicBezTo>
                  <a:pt x="3903" y="4731"/>
                  <a:pt x="3941" y="4742"/>
                  <a:pt x="3979" y="4742"/>
                </a:cubicBezTo>
                <a:cubicBezTo>
                  <a:pt x="4004" y="4742"/>
                  <a:pt x="4029" y="4737"/>
                  <a:pt x="4053" y="4728"/>
                </a:cubicBezTo>
                <a:lnTo>
                  <a:pt x="4626" y="4500"/>
                </a:lnTo>
                <a:cubicBezTo>
                  <a:pt x="4677" y="4480"/>
                  <a:pt x="4718" y="4439"/>
                  <a:pt x="4738" y="4388"/>
                </a:cubicBezTo>
                <a:lnTo>
                  <a:pt x="5797" y="1710"/>
                </a:lnTo>
                <a:lnTo>
                  <a:pt x="7427" y="1063"/>
                </a:lnTo>
                <a:cubicBezTo>
                  <a:pt x="7568" y="1007"/>
                  <a:pt x="7681" y="893"/>
                  <a:pt x="7737" y="752"/>
                </a:cubicBezTo>
                <a:cubicBezTo>
                  <a:pt x="7793" y="610"/>
                  <a:pt x="7787" y="450"/>
                  <a:pt x="7722" y="31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5" name="微博"/>
          <p:cNvSpPr/>
          <p:nvPr/>
        </p:nvSpPr>
        <p:spPr>
          <a:xfrm>
            <a:off x="1740728" y="5672144"/>
            <a:ext cx="626110" cy="626110"/>
          </a:xfrm>
          <a:custGeom>
            <a:avLst/>
            <a:gdLst/>
            <a:ahLst/>
            <a:cxnLst/>
            <a:rect l="l" t="t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6" name="微信"/>
          <p:cNvSpPr/>
          <p:nvPr/>
        </p:nvSpPr>
        <p:spPr>
          <a:xfrm>
            <a:off x="2970599" y="5672144"/>
            <a:ext cx="626110" cy="626110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7" name="耳机"/>
          <p:cNvSpPr/>
          <p:nvPr/>
        </p:nvSpPr>
        <p:spPr bwMode="auto">
          <a:xfrm>
            <a:off x="4200470" y="5672144"/>
            <a:ext cx="626110" cy="626110"/>
          </a:xfrm>
          <a:custGeom>
            <a:avLst/>
            <a:gdLst>
              <a:gd name="T0" fmla="*/ 1307726 w 3563"/>
              <a:gd name="T1" fmla="*/ 104074 h 3093"/>
              <a:gd name="T2" fmla="*/ 1229404 w 3563"/>
              <a:gd name="T3" fmla="*/ 39912 h 3093"/>
              <a:gd name="T4" fmla="*/ 574025 w 3563"/>
              <a:gd name="T5" fmla="*/ 39912 h 3093"/>
              <a:gd name="T6" fmla="*/ 494187 w 3563"/>
              <a:gd name="T7" fmla="*/ 103064 h 3093"/>
              <a:gd name="T8" fmla="*/ 90449 w 3563"/>
              <a:gd name="T9" fmla="*/ 1286273 h 3093"/>
              <a:gd name="T10" fmla="*/ 100555 w 3563"/>
              <a:gd name="T11" fmla="*/ 1306987 h 3093"/>
              <a:gd name="T12" fmla="*/ 135927 w 3563"/>
              <a:gd name="T13" fmla="*/ 1342352 h 3093"/>
              <a:gd name="T14" fmla="*/ 166245 w 3563"/>
              <a:gd name="T15" fmla="*/ 1352456 h 3093"/>
              <a:gd name="T16" fmla="*/ 274885 w 3563"/>
              <a:gd name="T17" fmla="*/ 1443395 h 3093"/>
              <a:gd name="T18" fmla="*/ 276906 w 3563"/>
              <a:gd name="T19" fmla="*/ 1462088 h 3093"/>
              <a:gd name="T20" fmla="*/ 314804 w 3563"/>
              <a:gd name="T21" fmla="*/ 1533323 h 3093"/>
              <a:gd name="T22" fmla="*/ 390600 w 3563"/>
              <a:gd name="T23" fmla="*/ 1556562 h 3093"/>
              <a:gd name="T24" fmla="*/ 465385 w 3563"/>
              <a:gd name="T25" fmla="*/ 1548984 h 3093"/>
              <a:gd name="T26" fmla="*/ 535622 w 3563"/>
              <a:gd name="T27" fmla="*/ 1511093 h 3093"/>
              <a:gd name="T28" fmla="*/ 558361 w 3563"/>
              <a:gd name="T29" fmla="*/ 1433290 h 3093"/>
              <a:gd name="T30" fmla="*/ 498735 w 3563"/>
              <a:gd name="T31" fmla="*/ 822487 h 3093"/>
              <a:gd name="T32" fmla="*/ 385041 w 3563"/>
              <a:gd name="T33" fmla="*/ 728012 h 3093"/>
              <a:gd name="T34" fmla="*/ 310256 w 3563"/>
              <a:gd name="T35" fmla="*/ 735591 h 3093"/>
              <a:gd name="T36" fmla="*/ 217281 w 3563"/>
              <a:gd name="T37" fmla="*/ 851285 h 3093"/>
              <a:gd name="T38" fmla="*/ 219302 w 3563"/>
              <a:gd name="T39" fmla="*/ 869977 h 3093"/>
              <a:gd name="T40" fmla="*/ 181909 w 3563"/>
              <a:gd name="T41" fmla="*/ 901301 h 3093"/>
              <a:gd name="T42" fmla="*/ 532590 w 3563"/>
              <a:gd name="T43" fmla="*/ 257659 h 3093"/>
              <a:gd name="T44" fmla="*/ 600301 w 3563"/>
              <a:gd name="T45" fmla="*/ 267258 h 3093"/>
              <a:gd name="T46" fmla="*/ 1203128 w 3563"/>
              <a:gd name="T47" fmla="*/ 267763 h 3093"/>
              <a:gd name="T48" fmla="*/ 1268312 w 3563"/>
              <a:gd name="T49" fmla="*/ 258164 h 3093"/>
              <a:gd name="T50" fmla="*/ 1618488 w 3563"/>
              <a:gd name="T51" fmla="*/ 901301 h 3093"/>
              <a:gd name="T52" fmla="*/ 1581095 w 3563"/>
              <a:gd name="T53" fmla="*/ 869977 h 3093"/>
              <a:gd name="T54" fmla="*/ 1583116 w 3563"/>
              <a:gd name="T55" fmla="*/ 851285 h 3093"/>
              <a:gd name="T56" fmla="*/ 1490141 w 3563"/>
              <a:gd name="T57" fmla="*/ 735591 h 3093"/>
              <a:gd name="T58" fmla="*/ 1415356 w 3563"/>
              <a:gd name="T59" fmla="*/ 728012 h 3093"/>
              <a:gd name="T60" fmla="*/ 1301662 w 3563"/>
              <a:gd name="T61" fmla="*/ 822487 h 3093"/>
              <a:gd name="T62" fmla="*/ 1242036 w 3563"/>
              <a:gd name="T63" fmla="*/ 1433290 h 3093"/>
              <a:gd name="T64" fmla="*/ 1265280 w 3563"/>
              <a:gd name="T65" fmla="*/ 1511093 h 3093"/>
              <a:gd name="T66" fmla="*/ 1335012 w 3563"/>
              <a:gd name="T67" fmla="*/ 1548984 h 3093"/>
              <a:gd name="T68" fmla="*/ 1409797 w 3563"/>
              <a:gd name="T69" fmla="*/ 1556562 h 3093"/>
              <a:gd name="T70" fmla="*/ 1523491 w 3563"/>
              <a:gd name="T71" fmla="*/ 1462088 h 3093"/>
              <a:gd name="T72" fmla="*/ 1525512 w 3563"/>
              <a:gd name="T73" fmla="*/ 1443395 h 3093"/>
              <a:gd name="T74" fmla="*/ 1634152 w 3563"/>
              <a:gd name="T75" fmla="*/ 1352456 h 3093"/>
              <a:gd name="T76" fmla="*/ 1664470 w 3563"/>
              <a:gd name="T77" fmla="*/ 1342352 h 3093"/>
              <a:gd name="T78" fmla="*/ 1684682 w 3563"/>
              <a:gd name="T79" fmla="*/ 1322143 h 3093"/>
              <a:gd name="T80" fmla="*/ 1699842 w 3563"/>
              <a:gd name="T81" fmla="*/ 1306987 h 3093"/>
              <a:gd name="T82" fmla="*/ 1709948 w 3563"/>
              <a:gd name="T83" fmla="*/ 1286273 h 3093"/>
              <a:gd name="T84" fmla="*/ 1307726 w 3563"/>
              <a:gd name="T85" fmla="*/ 104074 h 309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3563" h="3093">
                <a:moveTo>
                  <a:pt x="2588" y="206"/>
                </a:moveTo>
                <a:cubicBezTo>
                  <a:pt x="2558" y="142"/>
                  <a:pt x="2500" y="93"/>
                  <a:pt x="2433" y="79"/>
                </a:cubicBezTo>
                <a:cubicBezTo>
                  <a:pt x="1989" y="0"/>
                  <a:pt x="1577" y="0"/>
                  <a:pt x="1136" y="79"/>
                </a:cubicBezTo>
                <a:cubicBezTo>
                  <a:pt x="1067" y="93"/>
                  <a:pt x="1009" y="141"/>
                  <a:pt x="978" y="204"/>
                </a:cubicBezTo>
                <a:cubicBezTo>
                  <a:pt x="314" y="521"/>
                  <a:pt x="0" y="1435"/>
                  <a:pt x="179" y="2546"/>
                </a:cubicBezTo>
                <a:cubicBezTo>
                  <a:pt x="181" y="2562"/>
                  <a:pt x="188" y="2576"/>
                  <a:pt x="199" y="2587"/>
                </a:cubicBezTo>
                <a:cubicBezTo>
                  <a:pt x="201" y="2588"/>
                  <a:pt x="269" y="2657"/>
                  <a:pt x="269" y="2657"/>
                </a:cubicBezTo>
                <a:cubicBezTo>
                  <a:pt x="285" y="2673"/>
                  <a:pt x="308" y="2680"/>
                  <a:pt x="329" y="2677"/>
                </a:cubicBezTo>
                <a:cubicBezTo>
                  <a:pt x="388" y="2761"/>
                  <a:pt x="462" y="2823"/>
                  <a:pt x="544" y="2857"/>
                </a:cubicBezTo>
                <a:cubicBezTo>
                  <a:pt x="548" y="2894"/>
                  <a:pt x="548" y="2894"/>
                  <a:pt x="548" y="2894"/>
                </a:cubicBezTo>
                <a:cubicBezTo>
                  <a:pt x="554" y="2949"/>
                  <a:pt x="580" y="2999"/>
                  <a:pt x="623" y="3035"/>
                </a:cubicBezTo>
                <a:cubicBezTo>
                  <a:pt x="665" y="3070"/>
                  <a:pt x="718" y="3087"/>
                  <a:pt x="773" y="3081"/>
                </a:cubicBezTo>
                <a:cubicBezTo>
                  <a:pt x="921" y="3066"/>
                  <a:pt x="921" y="3066"/>
                  <a:pt x="921" y="3066"/>
                </a:cubicBezTo>
                <a:cubicBezTo>
                  <a:pt x="976" y="3060"/>
                  <a:pt x="1025" y="3034"/>
                  <a:pt x="1060" y="2991"/>
                </a:cubicBezTo>
                <a:cubicBezTo>
                  <a:pt x="1094" y="2947"/>
                  <a:pt x="1110" y="2893"/>
                  <a:pt x="1105" y="2837"/>
                </a:cubicBezTo>
                <a:cubicBezTo>
                  <a:pt x="987" y="1628"/>
                  <a:pt x="987" y="1628"/>
                  <a:pt x="987" y="1628"/>
                </a:cubicBezTo>
                <a:cubicBezTo>
                  <a:pt x="976" y="1514"/>
                  <a:pt x="875" y="1430"/>
                  <a:pt x="762" y="1441"/>
                </a:cubicBezTo>
                <a:cubicBezTo>
                  <a:pt x="614" y="1456"/>
                  <a:pt x="614" y="1456"/>
                  <a:pt x="614" y="1456"/>
                </a:cubicBezTo>
                <a:cubicBezTo>
                  <a:pt x="501" y="1468"/>
                  <a:pt x="419" y="1570"/>
                  <a:pt x="430" y="1685"/>
                </a:cubicBezTo>
                <a:cubicBezTo>
                  <a:pt x="430" y="1685"/>
                  <a:pt x="432" y="1703"/>
                  <a:pt x="434" y="1722"/>
                </a:cubicBezTo>
                <a:cubicBezTo>
                  <a:pt x="407" y="1740"/>
                  <a:pt x="383" y="1760"/>
                  <a:pt x="360" y="1784"/>
                </a:cubicBezTo>
                <a:cubicBezTo>
                  <a:pt x="416" y="1173"/>
                  <a:pt x="664" y="711"/>
                  <a:pt x="1054" y="510"/>
                </a:cubicBezTo>
                <a:cubicBezTo>
                  <a:pt x="1094" y="532"/>
                  <a:pt x="1141" y="539"/>
                  <a:pt x="1188" y="529"/>
                </a:cubicBezTo>
                <a:cubicBezTo>
                  <a:pt x="1593" y="457"/>
                  <a:pt x="1973" y="457"/>
                  <a:pt x="2381" y="530"/>
                </a:cubicBezTo>
                <a:cubicBezTo>
                  <a:pt x="2425" y="539"/>
                  <a:pt x="2471" y="532"/>
                  <a:pt x="2510" y="511"/>
                </a:cubicBezTo>
                <a:cubicBezTo>
                  <a:pt x="2900" y="712"/>
                  <a:pt x="3148" y="1173"/>
                  <a:pt x="3203" y="1784"/>
                </a:cubicBezTo>
                <a:cubicBezTo>
                  <a:pt x="3180" y="1760"/>
                  <a:pt x="3156" y="1740"/>
                  <a:pt x="3129" y="1722"/>
                </a:cubicBezTo>
                <a:cubicBezTo>
                  <a:pt x="3133" y="1685"/>
                  <a:pt x="3133" y="1685"/>
                  <a:pt x="3133" y="1685"/>
                </a:cubicBezTo>
                <a:cubicBezTo>
                  <a:pt x="3144" y="1570"/>
                  <a:pt x="3062" y="1468"/>
                  <a:pt x="2949" y="1456"/>
                </a:cubicBezTo>
                <a:cubicBezTo>
                  <a:pt x="2801" y="1441"/>
                  <a:pt x="2801" y="1441"/>
                  <a:pt x="2801" y="1441"/>
                </a:cubicBezTo>
                <a:cubicBezTo>
                  <a:pt x="2688" y="1430"/>
                  <a:pt x="2588" y="1514"/>
                  <a:pt x="2576" y="1628"/>
                </a:cubicBezTo>
                <a:cubicBezTo>
                  <a:pt x="2458" y="2837"/>
                  <a:pt x="2458" y="2837"/>
                  <a:pt x="2458" y="2837"/>
                </a:cubicBezTo>
                <a:cubicBezTo>
                  <a:pt x="2453" y="2893"/>
                  <a:pt x="2469" y="2947"/>
                  <a:pt x="2504" y="2991"/>
                </a:cubicBezTo>
                <a:cubicBezTo>
                  <a:pt x="2538" y="3034"/>
                  <a:pt x="2588" y="3060"/>
                  <a:pt x="2642" y="3066"/>
                </a:cubicBezTo>
                <a:cubicBezTo>
                  <a:pt x="2642" y="3066"/>
                  <a:pt x="2790" y="3081"/>
                  <a:pt x="2790" y="3081"/>
                </a:cubicBezTo>
                <a:cubicBezTo>
                  <a:pt x="2903" y="3093"/>
                  <a:pt x="3004" y="3008"/>
                  <a:pt x="3015" y="2894"/>
                </a:cubicBezTo>
                <a:cubicBezTo>
                  <a:pt x="3015" y="2894"/>
                  <a:pt x="3017" y="2876"/>
                  <a:pt x="3019" y="2857"/>
                </a:cubicBezTo>
                <a:cubicBezTo>
                  <a:pt x="3101" y="2823"/>
                  <a:pt x="3175" y="2761"/>
                  <a:pt x="3234" y="2677"/>
                </a:cubicBezTo>
                <a:cubicBezTo>
                  <a:pt x="3255" y="2680"/>
                  <a:pt x="3277" y="2673"/>
                  <a:pt x="3294" y="2657"/>
                </a:cubicBezTo>
                <a:cubicBezTo>
                  <a:pt x="3334" y="2617"/>
                  <a:pt x="3334" y="2617"/>
                  <a:pt x="3334" y="2617"/>
                </a:cubicBezTo>
                <a:cubicBezTo>
                  <a:pt x="3364" y="2587"/>
                  <a:pt x="3364" y="2587"/>
                  <a:pt x="3364" y="2587"/>
                </a:cubicBezTo>
                <a:cubicBezTo>
                  <a:pt x="3375" y="2576"/>
                  <a:pt x="3382" y="2562"/>
                  <a:pt x="3384" y="2546"/>
                </a:cubicBezTo>
                <a:cubicBezTo>
                  <a:pt x="3563" y="1438"/>
                  <a:pt x="3251" y="524"/>
                  <a:pt x="2588" y="20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8" name="Facebook"/>
          <p:cNvSpPr/>
          <p:nvPr/>
        </p:nvSpPr>
        <p:spPr bwMode="auto">
          <a:xfrm>
            <a:off x="5430341" y="5758641"/>
            <a:ext cx="626110" cy="453117"/>
          </a:xfrm>
          <a:custGeom>
            <a:avLst/>
            <a:gdLst>
              <a:gd name="connsiteX0" fmla="*/ 315260 w 609120"/>
              <a:gd name="connsiteY0" fmla="*/ 291374 h 440822"/>
              <a:gd name="connsiteX1" fmla="*/ 305707 w 609120"/>
              <a:gd name="connsiteY1" fmla="*/ 300914 h 440822"/>
              <a:gd name="connsiteX2" fmla="*/ 305707 w 609120"/>
              <a:gd name="connsiteY2" fmla="*/ 333380 h 440822"/>
              <a:gd name="connsiteX3" fmla="*/ 315260 w 609120"/>
              <a:gd name="connsiteY3" fmla="*/ 342920 h 440822"/>
              <a:gd name="connsiteX4" fmla="*/ 382972 w 609120"/>
              <a:gd name="connsiteY4" fmla="*/ 342920 h 440822"/>
              <a:gd name="connsiteX5" fmla="*/ 392525 w 609120"/>
              <a:gd name="connsiteY5" fmla="*/ 333380 h 440822"/>
              <a:gd name="connsiteX6" fmla="*/ 392525 w 609120"/>
              <a:gd name="connsiteY6" fmla="*/ 300914 h 440822"/>
              <a:gd name="connsiteX7" fmla="*/ 382972 w 609120"/>
              <a:gd name="connsiteY7" fmla="*/ 291374 h 440822"/>
              <a:gd name="connsiteX8" fmla="*/ 66370 w 609120"/>
              <a:gd name="connsiteY8" fmla="*/ 291374 h 440822"/>
              <a:gd name="connsiteX9" fmla="*/ 56817 w 609120"/>
              <a:gd name="connsiteY9" fmla="*/ 300914 h 440822"/>
              <a:gd name="connsiteX10" fmla="*/ 56817 w 609120"/>
              <a:gd name="connsiteY10" fmla="*/ 333380 h 440822"/>
              <a:gd name="connsiteX11" fmla="*/ 66370 w 609120"/>
              <a:gd name="connsiteY11" fmla="*/ 342920 h 440822"/>
              <a:gd name="connsiteX12" fmla="*/ 134249 w 609120"/>
              <a:gd name="connsiteY12" fmla="*/ 342920 h 440822"/>
              <a:gd name="connsiteX13" fmla="*/ 143803 w 609120"/>
              <a:gd name="connsiteY13" fmla="*/ 333380 h 440822"/>
              <a:gd name="connsiteX14" fmla="*/ 143803 w 609120"/>
              <a:gd name="connsiteY14" fmla="*/ 300914 h 440822"/>
              <a:gd name="connsiteX15" fmla="*/ 134249 w 609120"/>
              <a:gd name="connsiteY15" fmla="*/ 291374 h 440822"/>
              <a:gd name="connsiteX16" fmla="*/ 126204 w 609120"/>
              <a:gd name="connsiteY16" fmla="*/ 118999 h 440822"/>
              <a:gd name="connsiteX17" fmla="*/ 99891 w 609120"/>
              <a:gd name="connsiteY17" fmla="*/ 136739 h 440822"/>
              <a:gd name="connsiteX18" fmla="*/ 64192 w 609120"/>
              <a:gd name="connsiteY18" fmla="*/ 223596 h 440822"/>
              <a:gd name="connsiteX19" fmla="*/ 76091 w 609120"/>
              <a:gd name="connsiteY19" fmla="*/ 241168 h 440822"/>
              <a:gd name="connsiteX20" fmla="*/ 374089 w 609120"/>
              <a:gd name="connsiteY20" fmla="*/ 241168 h 440822"/>
              <a:gd name="connsiteX21" fmla="*/ 385988 w 609120"/>
              <a:gd name="connsiteY21" fmla="*/ 223596 h 440822"/>
              <a:gd name="connsiteX22" fmla="*/ 350289 w 609120"/>
              <a:gd name="connsiteY22" fmla="*/ 136739 h 440822"/>
              <a:gd name="connsiteX23" fmla="*/ 323808 w 609120"/>
              <a:gd name="connsiteY23" fmla="*/ 118999 h 440822"/>
              <a:gd name="connsiteX24" fmla="*/ 114640 w 609120"/>
              <a:gd name="connsiteY24" fmla="*/ 99921 h 440822"/>
              <a:gd name="connsiteX25" fmla="*/ 335540 w 609120"/>
              <a:gd name="connsiteY25" fmla="*/ 99921 h 440822"/>
              <a:gd name="connsiteX26" fmla="*/ 379619 w 609120"/>
              <a:gd name="connsiteY26" fmla="*/ 129375 h 440822"/>
              <a:gd name="connsiteX27" fmla="*/ 403084 w 609120"/>
              <a:gd name="connsiteY27" fmla="*/ 186778 h 440822"/>
              <a:gd name="connsiteX28" fmla="*/ 425878 w 609120"/>
              <a:gd name="connsiteY28" fmla="*/ 180586 h 440822"/>
              <a:gd name="connsiteX29" fmla="*/ 431911 w 609120"/>
              <a:gd name="connsiteY29" fmla="*/ 179749 h 440822"/>
              <a:gd name="connsiteX30" fmla="*/ 450348 w 609120"/>
              <a:gd name="connsiteY30" fmla="*/ 199330 h 440822"/>
              <a:gd name="connsiteX31" fmla="*/ 450348 w 609120"/>
              <a:gd name="connsiteY31" fmla="*/ 212551 h 440822"/>
              <a:gd name="connsiteX32" fmla="*/ 426548 w 609120"/>
              <a:gd name="connsiteY32" fmla="*/ 236482 h 440822"/>
              <a:gd name="connsiteX33" fmla="*/ 423531 w 609120"/>
              <a:gd name="connsiteY33" fmla="*/ 236482 h 440822"/>
              <a:gd name="connsiteX34" fmla="*/ 427386 w 609120"/>
              <a:gd name="connsiteY34" fmla="*/ 245854 h 440822"/>
              <a:gd name="connsiteX35" fmla="*/ 438616 w 609120"/>
              <a:gd name="connsiteY35" fmla="*/ 302755 h 440822"/>
              <a:gd name="connsiteX36" fmla="*/ 438616 w 609120"/>
              <a:gd name="connsiteY36" fmla="*/ 416890 h 440822"/>
              <a:gd name="connsiteX37" fmla="*/ 414648 w 609120"/>
              <a:gd name="connsiteY37" fmla="*/ 440822 h 440822"/>
              <a:gd name="connsiteX38" fmla="*/ 383474 w 609120"/>
              <a:gd name="connsiteY38" fmla="*/ 440822 h 440822"/>
              <a:gd name="connsiteX39" fmla="*/ 359507 w 609120"/>
              <a:gd name="connsiteY39" fmla="*/ 416890 h 440822"/>
              <a:gd name="connsiteX40" fmla="*/ 359507 w 609120"/>
              <a:gd name="connsiteY40" fmla="*/ 388440 h 440822"/>
              <a:gd name="connsiteX41" fmla="*/ 90505 w 609120"/>
              <a:gd name="connsiteY41" fmla="*/ 388440 h 440822"/>
              <a:gd name="connsiteX42" fmla="*/ 90505 w 609120"/>
              <a:gd name="connsiteY42" fmla="*/ 416890 h 440822"/>
              <a:gd name="connsiteX43" fmla="*/ 66706 w 609120"/>
              <a:gd name="connsiteY43" fmla="*/ 440822 h 440822"/>
              <a:gd name="connsiteX44" fmla="*/ 35364 w 609120"/>
              <a:gd name="connsiteY44" fmla="*/ 440822 h 440822"/>
              <a:gd name="connsiteX45" fmla="*/ 11397 w 609120"/>
              <a:gd name="connsiteY45" fmla="*/ 416890 h 440822"/>
              <a:gd name="connsiteX46" fmla="*/ 11397 w 609120"/>
              <a:gd name="connsiteY46" fmla="*/ 302755 h 440822"/>
              <a:gd name="connsiteX47" fmla="*/ 22626 w 609120"/>
              <a:gd name="connsiteY47" fmla="*/ 245854 h 440822"/>
              <a:gd name="connsiteX48" fmla="*/ 26481 w 609120"/>
              <a:gd name="connsiteY48" fmla="*/ 236482 h 440822"/>
              <a:gd name="connsiteX49" fmla="*/ 23967 w 609120"/>
              <a:gd name="connsiteY49" fmla="*/ 236482 h 440822"/>
              <a:gd name="connsiteX50" fmla="*/ 0 w 609120"/>
              <a:gd name="connsiteY50" fmla="*/ 212551 h 440822"/>
              <a:gd name="connsiteX51" fmla="*/ 0 w 609120"/>
              <a:gd name="connsiteY51" fmla="*/ 199330 h 440822"/>
              <a:gd name="connsiteX52" fmla="*/ 18604 w 609120"/>
              <a:gd name="connsiteY52" fmla="*/ 179749 h 440822"/>
              <a:gd name="connsiteX53" fmla="*/ 24470 w 609120"/>
              <a:gd name="connsiteY53" fmla="*/ 180586 h 440822"/>
              <a:gd name="connsiteX54" fmla="*/ 46928 w 609120"/>
              <a:gd name="connsiteY54" fmla="*/ 186778 h 440822"/>
              <a:gd name="connsiteX55" fmla="*/ 70560 w 609120"/>
              <a:gd name="connsiteY55" fmla="*/ 129375 h 440822"/>
              <a:gd name="connsiteX56" fmla="*/ 114640 w 609120"/>
              <a:gd name="connsiteY56" fmla="*/ 99921 h 440822"/>
              <a:gd name="connsiteX57" fmla="*/ 508513 w 609120"/>
              <a:gd name="connsiteY57" fmla="*/ 53065 h 440822"/>
              <a:gd name="connsiteX58" fmla="*/ 519747 w 609120"/>
              <a:gd name="connsiteY58" fmla="*/ 53065 h 440822"/>
              <a:gd name="connsiteX59" fmla="*/ 535677 w 609120"/>
              <a:gd name="connsiteY59" fmla="*/ 56578 h 440822"/>
              <a:gd name="connsiteX60" fmla="*/ 540036 w 609120"/>
              <a:gd name="connsiteY60" fmla="*/ 68122 h 440822"/>
              <a:gd name="connsiteX61" fmla="*/ 535677 w 609120"/>
              <a:gd name="connsiteY61" fmla="*/ 79498 h 440822"/>
              <a:gd name="connsiteX62" fmla="*/ 524107 w 609120"/>
              <a:gd name="connsiteY62" fmla="*/ 82509 h 440822"/>
              <a:gd name="connsiteX63" fmla="*/ 515220 w 609120"/>
              <a:gd name="connsiteY63" fmla="*/ 82844 h 440822"/>
              <a:gd name="connsiteX64" fmla="*/ 508513 w 609120"/>
              <a:gd name="connsiteY64" fmla="*/ 82844 h 440822"/>
              <a:gd name="connsiteX65" fmla="*/ 504824 w 609120"/>
              <a:gd name="connsiteY65" fmla="*/ 79331 h 440822"/>
              <a:gd name="connsiteX66" fmla="*/ 504824 w 609120"/>
              <a:gd name="connsiteY66" fmla="*/ 56578 h 440822"/>
              <a:gd name="connsiteX67" fmla="*/ 508513 w 609120"/>
              <a:gd name="connsiteY67" fmla="*/ 53065 h 440822"/>
              <a:gd name="connsiteX68" fmla="*/ 486933 w 609120"/>
              <a:gd name="connsiteY68" fmla="*/ 33642 h 440822"/>
              <a:gd name="connsiteX69" fmla="*/ 481569 w 609120"/>
              <a:gd name="connsiteY69" fmla="*/ 38998 h 440822"/>
              <a:gd name="connsiteX70" fmla="*/ 481569 w 609120"/>
              <a:gd name="connsiteY70" fmla="*/ 133899 h 440822"/>
              <a:gd name="connsiteX71" fmla="*/ 486933 w 609120"/>
              <a:gd name="connsiteY71" fmla="*/ 139422 h 440822"/>
              <a:gd name="connsiteX72" fmla="*/ 499503 w 609120"/>
              <a:gd name="connsiteY72" fmla="*/ 139422 h 440822"/>
              <a:gd name="connsiteX73" fmla="*/ 504867 w 609120"/>
              <a:gd name="connsiteY73" fmla="*/ 133899 h 440822"/>
              <a:gd name="connsiteX74" fmla="*/ 504867 w 609120"/>
              <a:gd name="connsiteY74" fmla="*/ 106282 h 440822"/>
              <a:gd name="connsiteX75" fmla="*/ 508555 w 609120"/>
              <a:gd name="connsiteY75" fmla="*/ 102600 h 440822"/>
              <a:gd name="connsiteX76" fmla="*/ 524813 w 609120"/>
              <a:gd name="connsiteY76" fmla="*/ 102600 h 440822"/>
              <a:gd name="connsiteX77" fmla="*/ 553474 w 609120"/>
              <a:gd name="connsiteY77" fmla="*/ 93897 h 440822"/>
              <a:gd name="connsiteX78" fmla="*/ 563363 w 609120"/>
              <a:gd name="connsiteY78" fmla="*/ 67954 h 440822"/>
              <a:gd name="connsiteX79" fmla="*/ 553139 w 609120"/>
              <a:gd name="connsiteY79" fmla="*/ 42178 h 440822"/>
              <a:gd name="connsiteX80" fmla="*/ 518276 w 609120"/>
              <a:gd name="connsiteY80" fmla="*/ 33642 h 440822"/>
              <a:gd name="connsiteX81" fmla="*/ 465814 w 609120"/>
              <a:gd name="connsiteY81" fmla="*/ 0 h 440822"/>
              <a:gd name="connsiteX82" fmla="*/ 579118 w 609120"/>
              <a:gd name="connsiteY82" fmla="*/ 0 h 440822"/>
              <a:gd name="connsiteX83" fmla="*/ 609120 w 609120"/>
              <a:gd name="connsiteY83" fmla="*/ 29793 h 440822"/>
              <a:gd name="connsiteX84" fmla="*/ 609120 w 609120"/>
              <a:gd name="connsiteY84" fmla="*/ 143105 h 440822"/>
              <a:gd name="connsiteX85" fmla="*/ 579118 w 609120"/>
              <a:gd name="connsiteY85" fmla="*/ 173065 h 440822"/>
              <a:gd name="connsiteX86" fmla="*/ 533528 w 609120"/>
              <a:gd name="connsiteY86" fmla="*/ 173065 h 440822"/>
              <a:gd name="connsiteX87" fmla="*/ 533528 w 609120"/>
              <a:gd name="connsiteY87" fmla="*/ 427138 h 440822"/>
              <a:gd name="connsiteX88" fmla="*/ 522466 w 609120"/>
              <a:gd name="connsiteY88" fmla="*/ 438352 h 440822"/>
              <a:gd name="connsiteX89" fmla="*/ 511236 w 609120"/>
              <a:gd name="connsiteY89" fmla="*/ 427138 h 440822"/>
              <a:gd name="connsiteX90" fmla="*/ 511236 w 609120"/>
              <a:gd name="connsiteY90" fmla="*/ 173065 h 440822"/>
              <a:gd name="connsiteX91" fmla="*/ 465814 w 609120"/>
              <a:gd name="connsiteY91" fmla="*/ 173065 h 440822"/>
              <a:gd name="connsiteX92" fmla="*/ 435812 w 609120"/>
              <a:gd name="connsiteY92" fmla="*/ 143105 h 440822"/>
              <a:gd name="connsiteX93" fmla="*/ 435812 w 609120"/>
              <a:gd name="connsiteY93" fmla="*/ 29793 h 440822"/>
              <a:gd name="connsiteX94" fmla="*/ 465814 w 609120"/>
              <a:gd name="connsiteY94" fmla="*/ 0 h 44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609120" h="440822">
                <a:moveTo>
                  <a:pt x="315260" y="291374"/>
                </a:moveTo>
                <a:cubicBezTo>
                  <a:pt x="309897" y="291374"/>
                  <a:pt x="305707" y="295558"/>
                  <a:pt x="305707" y="300914"/>
                </a:cubicBezTo>
                <a:lnTo>
                  <a:pt x="305707" y="333380"/>
                </a:lnTo>
                <a:cubicBezTo>
                  <a:pt x="305707" y="338736"/>
                  <a:pt x="309897" y="342920"/>
                  <a:pt x="315260" y="342920"/>
                </a:cubicBezTo>
                <a:lnTo>
                  <a:pt x="382972" y="342920"/>
                </a:lnTo>
                <a:cubicBezTo>
                  <a:pt x="388335" y="342920"/>
                  <a:pt x="392525" y="338736"/>
                  <a:pt x="392525" y="333380"/>
                </a:cubicBezTo>
                <a:lnTo>
                  <a:pt x="392525" y="300914"/>
                </a:lnTo>
                <a:cubicBezTo>
                  <a:pt x="392525" y="295558"/>
                  <a:pt x="388335" y="291374"/>
                  <a:pt x="382972" y="291374"/>
                </a:cubicBezTo>
                <a:close/>
                <a:moveTo>
                  <a:pt x="66370" y="291374"/>
                </a:moveTo>
                <a:cubicBezTo>
                  <a:pt x="61175" y="291374"/>
                  <a:pt x="56817" y="295558"/>
                  <a:pt x="56817" y="300914"/>
                </a:cubicBezTo>
                <a:lnTo>
                  <a:pt x="56817" y="333380"/>
                </a:lnTo>
                <a:cubicBezTo>
                  <a:pt x="56817" y="338736"/>
                  <a:pt x="61175" y="342920"/>
                  <a:pt x="66370" y="342920"/>
                </a:cubicBezTo>
                <a:lnTo>
                  <a:pt x="134249" y="342920"/>
                </a:lnTo>
                <a:cubicBezTo>
                  <a:pt x="139445" y="342920"/>
                  <a:pt x="143803" y="338736"/>
                  <a:pt x="143803" y="333380"/>
                </a:cubicBezTo>
                <a:lnTo>
                  <a:pt x="143803" y="300914"/>
                </a:lnTo>
                <a:cubicBezTo>
                  <a:pt x="143803" y="295558"/>
                  <a:pt x="139445" y="291374"/>
                  <a:pt x="134249" y="291374"/>
                </a:cubicBezTo>
                <a:close/>
                <a:moveTo>
                  <a:pt x="126204" y="118999"/>
                </a:moveTo>
                <a:cubicBezTo>
                  <a:pt x="115646" y="118999"/>
                  <a:pt x="103913" y="127032"/>
                  <a:pt x="99891" y="136739"/>
                </a:cubicBezTo>
                <a:lnTo>
                  <a:pt x="64192" y="223596"/>
                </a:lnTo>
                <a:cubicBezTo>
                  <a:pt x="60169" y="233302"/>
                  <a:pt x="65532" y="241168"/>
                  <a:pt x="76091" y="241168"/>
                </a:cubicBezTo>
                <a:lnTo>
                  <a:pt x="374089" y="241168"/>
                </a:lnTo>
                <a:cubicBezTo>
                  <a:pt x="384648" y="241168"/>
                  <a:pt x="390011" y="233302"/>
                  <a:pt x="385988" y="223596"/>
                </a:cubicBezTo>
                <a:lnTo>
                  <a:pt x="350289" y="136739"/>
                </a:lnTo>
                <a:cubicBezTo>
                  <a:pt x="346267" y="127032"/>
                  <a:pt x="334367" y="118999"/>
                  <a:pt x="323808" y="118999"/>
                </a:cubicBezTo>
                <a:close/>
                <a:moveTo>
                  <a:pt x="114640" y="99921"/>
                </a:moveTo>
                <a:lnTo>
                  <a:pt x="335540" y="99921"/>
                </a:lnTo>
                <a:cubicBezTo>
                  <a:pt x="353138" y="99921"/>
                  <a:pt x="372915" y="113142"/>
                  <a:pt x="379619" y="129375"/>
                </a:cubicBezTo>
                <a:lnTo>
                  <a:pt x="403084" y="186778"/>
                </a:lnTo>
                <a:lnTo>
                  <a:pt x="425878" y="180586"/>
                </a:lnTo>
                <a:cubicBezTo>
                  <a:pt x="427889" y="180084"/>
                  <a:pt x="429900" y="179749"/>
                  <a:pt x="431911" y="179749"/>
                </a:cubicBezTo>
                <a:cubicBezTo>
                  <a:pt x="442638" y="179749"/>
                  <a:pt x="450348" y="187949"/>
                  <a:pt x="450348" y="199330"/>
                </a:cubicBezTo>
                <a:lnTo>
                  <a:pt x="450348" y="212551"/>
                </a:lnTo>
                <a:cubicBezTo>
                  <a:pt x="450348" y="225772"/>
                  <a:pt x="439621" y="236482"/>
                  <a:pt x="426548" y="236482"/>
                </a:cubicBezTo>
                <a:lnTo>
                  <a:pt x="423531" y="236482"/>
                </a:lnTo>
                <a:lnTo>
                  <a:pt x="427386" y="245854"/>
                </a:lnTo>
                <a:cubicBezTo>
                  <a:pt x="433588" y="260916"/>
                  <a:pt x="438616" y="286521"/>
                  <a:pt x="438616" y="302755"/>
                </a:cubicBezTo>
                <a:lnTo>
                  <a:pt x="438616" y="416890"/>
                </a:lnTo>
                <a:cubicBezTo>
                  <a:pt x="438616" y="430111"/>
                  <a:pt x="427889" y="440822"/>
                  <a:pt x="414648" y="440822"/>
                </a:cubicBezTo>
                <a:lnTo>
                  <a:pt x="383474" y="440822"/>
                </a:lnTo>
                <a:cubicBezTo>
                  <a:pt x="370234" y="440822"/>
                  <a:pt x="359507" y="430111"/>
                  <a:pt x="359507" y="416890"/>
                </a:cubicBezTo>
                <a:lnTo>
                  <a:pt x="359507" y="388440"/>
                </a:lnTo>
                <a:lnTo>
                  <a:pt x="90505" y="388440"/>
                </a:lnTo>
                <a:lnTo>
                  <a:pt x="90505" y="416890"/>
                </a:lnTo>
                <a:cubicBezTo>
                  <a:pt x="90505" y="430111"/>
                  <a:pt x="79779" y="440822"/>
                  <a:pt x="66706" y="440822"/>
                </a:cubicBezTo>
                <a:lnTo>
                  <a:pt x="35364" y="440822"/>
                </a:lnTo>
                <a:cubicBezTo>
                  <a:pt x="22123" y="440822"/>
                  <a:pt x="11397" y="430111"/>
                  <a:pt x="11397" y="416890"/>
                </a:cubicBezTo>
                <a:lnTo>
                  <a:pt x="11397" y="302755"/>
                </a:lnTo>
                <a:cubicBezTo>
                  <a:pt x="11397" y="286521"/>
                  <a:pt x="16425" y="260916"/>
                  <a:pt x="22626" y="245854"/>
                </a:cubicBezTo>
                <a:lnTo>
                  <a:pt x="26481" y="236482"/>
                </a:lnTo>
                <a:lnTo>
                  <a:pt x="23967" y="236482"/>
                </a:lnTo>
                <a:cubicBezTo>
                  <a:pt x="10726" y="236482"/>
                  <a:pt x="0" y="225772"/>
                  <a:pt x="0" y="212551"/>
                </a:cubicBezTo>
                <a:lnTo>
                  <a:pt x="0" y="199330"/>
                </a:lnTo>
                <a:cubicBezTo>
                  <a:pt x="0" y="187949"/>
                  <a:pt x="7877" y="179749"/>
                  <a:pt x="18604" y="179749"/>
                </a:cubicBezTo>
                <a:cubicBezTo>
                  <a:pt x="20447" y="179749"/>
                  <a:pt x="22458" y="180084"/>
                  <a:pt x="24470" y="180586"/>
                </a:cubicBezTo>
                <a:lnTo>
                  <a:pt x="46928" y="186778"/>
                </a:lnTo>
                <a:lnTo>
                  <a:pt x="70560" y="129375"/>
                </a:lnTo>
                <a:cubicBezTo>
                  <a:pt x="77265" y="113142"/>
                  <a:pt x="97042" y="99921"/>
                  <a:pt x="114640" y="99921"/>
                </a:cubicBezTo>
                <a:close/>
                <a:moveTo>
                  <a:pt x="508513" y="53065"/>
                </a:moveTo>
                <a:lnTo>
                  <a:pt x="519747" y="53065"/>
                </a:lnTo>
                <a:cubicBezTo>
                  <a:pt x="527293" y="53065"/>
                  <a:pt x="532658" y="54236"/>
                  <a:pt x="535677" y="56578"/>
                </a:cubicBezTo>
                <a:cubicBezTo>
                  <a:pt x="538527" y="58753"/>
                  <a:pt x="540036" y="62601"/>
                  <a:pt x="540036" y="68122"/>
                </a:cubicBezTo>
                <a:cubicBezTo>
                  <a:pt x="540036" y="73475"/>
                  <a:pt x="538527" y="77323"/>
                  <a:pt x="535677" y="79498"/>
                </a:cubicBezTo>
                <a:cubicBezTo>
                  <a:pt x="533162" y="81338"/>
                  <a:pt x="526454" y="82342"/>
                  <a:pt x="524107" y="82509"/>
                </a:cubicBezTo>
                <a:cubicBezTo>
                  <a:pt x="521592" y="82677"/>
                  <a:pt x="517735" y="82844"/>
                  <a:pt x="515220" y="82844"/>
                </a:cubicBezTo>
                <a:lnTo>
                  <a:pt x="508513" y="82844"/>
                </a:lnTo>
                <a:cubicBezTo>
                  <a:pt x="506501" y="82844"/>
                  <a:pt x="504824" y="81338"/>
                  <a:pt x="504824" y="79331"/>
                </a:cubicBezTo>
                <a:lnTo>
                  <a:pt x="504824" y="56578"/>
                </a:lnTo>
                <a:cubicBezTo>
                  <a:pt x="504824" y="54738"/>
                  <a:pt x="506501" y="53065"/>
                  <a:pt x="508513" y="53065"/>
                </a:cubicBezTo>
                <a:close/>
                <a:moveTo>
                  <a:pt x="486933" y="33642"/>
                </a:moveTo>
                <a:cubicBezTo>
                  <a:pt x="483916" y="33642"/>
                  <a:pt x="481569" y="35985"/>
                  <a:pt x="481569" y="38998"/>
                </a:cubicBezTo>
                <a:lnTo>
                  <a:pt x="481569" y="133899"/>
                </a:lnTo>
                <a:cubicBezTo>
                  <a:pt x="481569" y="136912"/>
                  <a:pt x="483916" y="139422"/>
                  <a:pt x="486933" y="139422"/>
                </a:cubicBezTo>
                <a:lnTo>
                  <a:pt x="499503" y="139422"/>
                </a:lnTo>
                <a:cubicBezTo>
                  <a:pt x="502520" y="139422"/>
                  <a:pt x="504867" y="136912"/>
                  <a:pt x="504867" y="133899"/>
                </a:cubicBezTo>
                <a:lnTo>
                  <a:pt x="504867" y="106282"/>
                </a:lnTo>
                <a:cubicBezTo>
                  <a:pt x="504867" y="104274"/>
                  <a:pt x="506543" y="102600"/>
                  <a:pt x="508555" y="102600"/>
                </a:cubicBezTo>
                <a:lnTo>
                  <a:pt x="524813" y="102600"/>
                </a:lnTo>
                <a:cubicBezTo>
                  <a:pt x="537383" y="102600"/>
                  <a:pt x="546937" y="99755"/>
                  <a:pt x="553474" y="93897"/>
                </a:cubicBezTo>
                <a:cubicBezTo>
                  <a:pt x="560011" y="87871"/>
                  <a:pt x="563363" y="79335"/>
                  <a:pt x="563363" y="67954"/>
                </a:cubicBezTo>
                <a:cubicBezTo>
                  <a:pt x="563363" y="56572"/>
                  <a:pt x="559843" y="47869"/>
                  <a:pt x="553139" y="42178"/>
                </a:cubicBezTo>
                <a:cubicBezTo>
                  <a:pt x="546770" y="36822"/>
                  <a:pt x="539060" y="33642"/>
                  <a:pt x="518276" y="33642"/>
                </a:cubicBezTo>
                <a:close/>
                <a:moveTo>
                  <a:pt x="465814" y="0"/>
                </a:moveTo>
                <a:lnTo>
                  <a:pt x="579118" y="0"/>
                </a:lnTo>
                <a:cubicBezTo>
                  <a:pt x="595711" y="0"/>
                  <a:pt x="609120" y="13390"/>
                  <a:pt x="609120" y="29793"/>
                </a:cubicBezTo>
                <a:lnTo>
                  <a:pt x="609120" y="143105"/>
                </a:lnTo>
                <a:cubicBezTo>
                  <a:pt x="609120" y="159507"/>
                  <a:pt x="595711" y="173065"/>
                  <a:pt x="579118" y="173065"/>
                </a:cubicBezTo>
                <a:lnTo>
                  <a:pt x="533528" y="173065"/>
                </a:lnTo>
                <a:lnTo>
                  <a:pt x="533528" y="427138"/>
                </a:lnTo>
                <a:cubicBezTo>
                  <a:pt x="533528" y="433331"/>
                  <a:pt x="528668" y="438352"/>
                  <a:pt x="522466" y="438352"/>
                </a:cubicBezTo>
                <a:cubicBezTo>
                  <a:pt x="516265" y="438352"/>
                  <a:pt x="511236" y="433331"/>
                  <a:pt x="511236" y="427138"/>
                </a:cubicBezTo>
                <a:lnTo>
                  <a:pt x="511236" y="173065"/>
                </a:lnTo>
                <a:lnTo>
                  <a:pt x="465814" y="173065"/>
                </a:lnTo>
                <a:cubicBezTo>
                  <a:pt x="449220" y="173065"/>
                  <a:pt x="435812" y="159507"/>
                  <a:pt x="435812" y="143105"/>
                </a:cubicBezTo>
                <a:lnTo>
                  <a:pt x="435812" y="29793"/>
                </a:lnTo>
                <a:cubicBezTo>
                  <a:pt x="435812" y="13390"/>
                  <a:pt x="449220" y="0"/>
                  <a:pt x="46581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9" name="24小时"/>
          <p:cNvSpPr/>
          <p:nvPr/>
        </p:nvSpPr>
        <p:spPr bwMode="auto">
          <a:xfrm>
            <a:off x="6660212" y="5672144"/>
            <a:ext cx="626110" cy="626110"/>
          </a:xfrm>
          <a:custGeom>
            <a:avLst/>
            <a:gdLst>
              <a:gd name="T0" fmla="*/ 364082 w 4228"/>
              <a:gd name="T1" fmla="*/ 0 h 3267"/>
              <a:gd name="T2" fmla="*/ 1641989 w 4228"/>
              <a:gd name="T3" fmla="*/ 0 h 3267"/>
              <a:gd name="T4" fmla="*/ 1786345 w 4228"/>
              <a:gd name="T5" fmla="*/ 169964 h 3267"/>
              <a:gd name="T6" fmla="*/ 1630918 w 4228"/>
              <a:gd name="T7" fmla="*/ 1221694 h 3267"/>
              <a:gd name="T8" fmla="*/ 1436315 w 4228"/>
              <a:gd name="T9" fmla="*/ 1391658 h 3267"/>
              <a:gd name="T10" fmla="*/ 158408 w 4228"/>
              <a:gd name="T11" fmla="*/ 1391658 h 3267"/>
              <a:gd name="T12" fmla="*/ 14052 w 4228"/>
              <a:gd name="T13" fmla="*/ 1221694 h 3267"/>
              <a:gd name="T14" fmla="*/ 169479 w 4228"/>
              <a:gd name="T15" fmla="*/ 169964 h 3267"/>
              <a:gd name="T16" fmla="*/ 364082 w 4228"/>
              <a:gd name="T17" fmla="*/ 0 h 3267"/>
              <a:gd name="T18" fmla="*/ 1507428 w 4228"/>
              <a:gd name="T19" fmla="*/ 1158224 h 3267"/>
              <a:gd name="T20" fmla="*/ 1564915 w 4228"/>
              <a:gd name="T21" fmla="*/ 824686 h 3267"/>
              <a:gd name="T22" fmla="*/ 1551714 w 4228"/>
              <a:gd name="T23" fmla="*/ 785923 h 3267"/>
              <a:gd name="T24" fmla="*/ 1506150 w 4228"/>
              <a:gd name="T25" fmla="*/ 771013 h 3267"/>
              <a:gd name="T26" fmla="*/ 1445257 w 4228"/>
              <a:gd name="T27" fmla="*/ 785497 h 3267"/>
              <a:gd name="T28" fmla="*/ 1462716 w 4228"/>
              <a:gd name="T29" fmla="*/ 684115 h 3267"/>
              <a:gd name="T30" fmla="*/ 1368182 w 4228"/>
              <a:gd name="T31" fmla="*/ 684115 h 3267"/>
              <a:gd name="T32" fmla="*/ 1286424 w 4228"/>
              <a:gd name="T33" fmla="*/ 1158224 h 3267"/>
              <a:gd name="T34" fmla="*/ 1380531 w 4228"/>
              <a:gd name="T35" fmla="*/ 1158224 h 3267"/>
              <a:gd name="T36" fmla="*/ 1434186 w 4228"/>
              <a:gd name="T37" fmla="*/ 847689 h 3267"/>
              <a:gd name="T38" fmla="*/ 1453774 w 4228"/>
              <a:gd name="T39" fmla="*/ 831076 h 3267"/>
              <a:gd name="T40" fmla="*/ 1466974 w 4228"/>
              <a:gd name="T41" fmla="*/ 848541 h 3267"/>
              <a:gd name="T42" fmla="*/ 1413320 w 4228"/>
              <a:gd name="T43" fmla="*/ 1158224 h 3267"/>
              <a:gd name="T44" fmla="*/ 1507428 w 4228"/>
              <a:gd name="T45" fmla="*/ 1158224 h 3267"/>
              <a:gd name="T46" fmla="*/ 643425 w 4228"/>
              <a:gd name="T47" fmla="*/ 1136499 h 3267"/>
              <a:gd name="T48" fmla="*/ 665142 w 4228"/>
              <a:gd name="T49" fmla="*/ 1016801 h 3267"/>
              <a:gd name="T50" fmla="*/ 415181 w 4228"/>
              <a:gd name="T51" fmla="*/ 1016801 h 3267"/>
              <a:gd name="T52" fmla="*/ 724758 w 4228"/>
              <a:gd name="T53" fmla="*/ 577195 h 3267"/>
              <a:gd name="T54" fmla="*/ 762656 w 4228"/>
              <a:gd name="T55" fmla="*/ 479647 h 3267"/>
              <a:gd name="T56" fmla="*/ 755843 w 4228"/>
              <a:gd name="T57" fmla="*/ 263252 h 3267"/>
              <a:gd name="T58" fmla="*/ 578273 w 4228"/>
              <a:gd name="T59" fmla="*/ 197652 h 3267"/>
              <a:gd name="T60" fmla="*/ 314260 w 4228"/>
              <a:gd name="T61" fmla="*/ 377413 h 3267"/>
              <a:gd name="T62" fmla="*/ 285304 w 4228"/>
              <a:gd name="T63" fmla="*/ 539283 h 3267"/>
              <a:gd name="T64" fmla="*/ 468410 w 4228"/>
              <a:gd name="T65" fmla="*/ 539283 h 3267"/>
              <a:gd name="T66" fmla="*/ 497792 w 4228"/>
              <a:gd name="T67" fmla="*/ 379969 h 3267"/>
              <a:gd name="T68" fmla="*/ 547188 w 4228"/>
              <a:gd name="T69" fmla="*/ 341205 h 3267"/>
              <a:gd name="T70" fmla="*/ 576996 w 4228"/>
              <a:gd name="T71" fmla="*/ 403398 h 3267"/>
              <a:gd name="T72" fmla="*/ 505457 w 4228"/>
              <a:gd name="T73" fmla="*/ 591252 h 3267"/>
              <a:gd name="T74" fmla="*/ 199287 w 4228"/>
              <a:gd name="T75" fmla="*/ 1012967 h 3267"/>
              <a:gd name="T76" fmla="*/ 176718 w 4228"/>
              <a:gd name="T77" fmla="*/ 1136499 h 3267"/>
              <a:gd name="T78" fmla="*/ 643425 w 4228"/>
              <a:gd name="T79" fmla="*/ 1136499 h 3267"/>
              <a:gd name="T80" fmla="*/ 1263855 w 4228"/>
              <a:gd name="T81" fmla="*/ 1016801 h 3267"/>
              <a:gd name="T82" fmla="*/ 1288979 w 4228"/>
              <a:gd name="T83" fmla="*/ 877081 h 3267"/>
              <a:gd name="T84" fmla="*/ 1188058 w 4228"/>
              <a:gd name="T85" fmla="*/ 877081 h 3267"/>
              <a:gd name="T86" fmla="*/ 1309844 w 4228"/>
              <a:gd name="T87" fmla="*/ 205320 h 3267"/>
              <a:gd name="T88" fmla="*/ 1034334 w 4228"/>
              <a:gd name="T89" fmla="*/ 205320 h 3267"/>
              <a:gd name="T90" fmla="*/ 710280 w 4228"/>
              <a:gd name="T91" fmla="*/ 884749 h 3267"/>
              <a:gd name="T92" fmla="*/ 686433 w 4228"/>
              <a:gd name="T93" fmla="*/ 1016801 h 3267"/>
              <a:gd name="T94" fmla="*/ 963221 w 4228"/>
              <a:gd name="T95" fmla="*/ 1016801 h 3267"/>
              <a:gd name="T96" fmla="*/ 941504 w 4228"/>
              <a:gd name="T97" fmla="*/ 1136499 h 3267"/>
              <a:gd name="T98" fmla="*/ 1140791 w 4228"/>
              <a:gd name="T99" fmla="*/ 1136499 h 3267"/>
              <a:gd name="T100" fmla="*/ 1162508 w 4228"/>
              <a:gd name="T101" fmla="*/ 1016801 h 3267"/>
              <a:gd name="T102" fmla="*/ 1263855 w 4228"/>
              <a:gd name="T103" fmla="*/ 1016801 h 3267"/>
              <a:gd name="T104" fmla="*/ 988345 w 4228"/>
              <a:gd name="T105" fmla="*/ 877081 h 3267"/>
              <a:gd name="T106" fmla="*/ 1054774 w 4228"/>
              <a:gd name="T107" fmla="*/ 510743 h 3267"/>
              <a:gd name="T108" fmla="*/ 895940 w 4228"/>
              <a:gd name="T109" fmla="*/ 877081 h 3267"/>
              <a:gd name="T110" fmla="*/ 988345 w 4228"/>
              <a:gd name="T111" fmla="*/ 877081 h 326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228" h="3267">
                <a:moveTo>
                  <a:pt x="855" y="0"/>
                </a:moveTo>
                <a:cubicBezTo>
                  <a:pt x="3856" y="0"/>
                  <a:pt x="3856" y="0"/>
                  <a:pt x="3856" y="0"/>
                </a:cubicBezTo>
                <a:cubicBezTo>
                  <a:pt x="4075" y="0"/>
                  <a:pt x="4228" y="180"/>
                  <a:pt x="4195" y="399"/>
                </a:cubicBezTo>
                <a:cubicBezTo>
                  <a:pt x="3830" y="2868"/>
                  <a:pt x="3830" y="2868"/>
                  <a:pt x="3830" y="2868"/>
                </a:cubicBezTo>
                <a:cubicBezTo>
                  <a:pt x="3798" y="3087"/>
                  <a:pt x="3592" y="3267"/>
                  <a:pt x="3373" y="3267"/>
                </a:cubicBezTo>
                <a:cubicBezTo>
                  <a:pt x="372" y="3267"/>
                  <a:pt x="372" y="3267"/>
                  <a:pt x="372" y="3267"/>
                </a:cubicBezTo>
                <a:cubicBezTo>
                  <a:pt x="153" y="3267"/>
                  <a:pt x="0" y="3087"/>
                  <a:pt x="33" y="2868"/>
                </a:cubicBezTo>
                <a:cubicBezTo>
                  <a:pt x="398" y="399"/>
                  <a:pt x="398" y="399"/>
                  <a:pt x="398" y="399"/>
                </a:cubicBezTo>
                <a:cubicBezTo>
                  <a:pt x="430" y="180"/>
                  <a:pt x="636" y="0"/>
                  <a:pt x="855" y="0"/>
                </a:cubicBezTo>
                <a:close/>
                <a:moveTo>
                  <a:pt x="3540" y="2719"/>
                </a:moveTo>
                <a:cubicBezTo>
                  <a:pt x="3675" y="1936"/>
                  <a:pt x="3675" y="1936"/>
                  <a:pt x="3675" y="1936"/>
                </a:cubicBezTo>
                <a:cubicBezTo>
                  <a:pt x="3682" y="1898"/>
                  <a:pt x="3671" y="1868"/>
                  <a:pt x="3644" y="1845"/>
                </a:cubicBezTo>
                <a:cubicBezTo>
                  <a:pt x="3616" y="1822"/>
                  <a:pt x="3580" y="1810"/>
                  <a:pt x="3537" y="1810"/>
                </a:cubicBezTo>
                <a:cubicBezTo>
                  <a:pt x="3471" y="1810"/>
                  <a:pt x="3424" y="1822"/>
                  <a:pt x="3394" y="1844"/>
                </a:cubicBezTo>
                <a:cubicBezTo>
                  <a:pt x="3435" y="1606"/>
                  <a:pt x="3435" y="1606"/>
                  <a:pt x="3435" y="1606"/>
                </a:cubicBezTo>
                <a:cubicBezTo>
                  <a:pt x="3213" y="1606"/>
                  <a:pt x="3213" y="1606"/>
                  <a:pt x="3213" y="1606"/>
                </a:cubicBezTo>
                <a:cubicBezTo>
                  <a:pt x="3021" y="2719"/>
                  <a:pt x="3021" y="2719"/>
                  <a:pt x="3021" y="2719"/>
                </a:cubicBezTo>
                <a:cubicBezTo>
                  <a:pt x="3242" y="2719"/>
                  <a:pt x="3242" y="2719"/>
                  <a:pt x="3242" y="2719"/>
                </a:cubicBezTo>
                <a:cubicBezTo>
                  <a:pt x="3368" y="1990"/>
                  <a:pt x="3368" y="1990"/>
                  <a:pt x="3368" y="1990"/>
                </a:cubicBezTo>
                <a:cubicBezTo>
                  <a:pt x="3373" y="1964"/>
                  <a:pt x="3388" y="1951"/>
                  <a:pt x="3414" y="1951"/>
                </a:cubicBezTo>
                <a:cubicBezTo>
                  <a:pt x="3439" y="1951"/>
                  <a:pt x="3449" y="1964"/>
                  <a:pt x="3445" y="1992"/>
                </a:cubicBezTo>
                <a:cubicBezTo>
                  <a:pt x="3319" y="2719"/>
                  <a:pt x="3319" y="2719"/>
                  <a:pt x="3319" y="2719"/>
                </a:cubicBezTo>
                <a:cubicBezTo>
                  <a:pt x="3540" y="2719"/>
                  <a:pt x="3540" y="2719"/>
                  <a:pt x="3540" y="2719"/>
                </a:cubicBezTo>
                <a:close/>
                <a:moveTo>
                  <a:pt x="1511" y="2668"/>
                </a:moveTo>
                <a:cubicBezTo>
                  <a:pt x="1562" y="2387"/>
                  <a:pt x="1562" y="2387"/>
                  <a:pt x="1562" y="2387"/>
                </a:cubicBezTo>
                <a:cubicBezTo>
                  <a:pt x="975" y="2387"/>
                  <a:pt x="975" y="2387"/>
                  <a:pt x="975" y="2387"/>
                </a:cubicBezTo>
                <a:cubicBezTo>
                  <a:pt x="1702" y="1355"/>
                  <a:pt x="1702" y="1355"/>
                  <a:pt x="1702" y="1355"/>
                </a:cubicBezTo>
                <a:cubicBezTo>
                  <a:pt x="1745" y="1295"/>
                  <a:pt x="1774" y="1219"/>
                  <a:pt x="1791" y="1126"/>
                </a:cubicBezTo>
                <a:cubicBezTo>
                  <a:pt x="1834" y="890"/>
                  <a:pt x="1828" y="721"/>
                  <a:pt x="1775" y="618"/>
                </a:cubicBezTo>
                <a:cubicBezTo>
                  <a:pt x="1720" y="515"/>
                  <a:pt x="1581" y="464"/>
                  <a:pt x="1358" y="464"/>
                </a:cubicBezTo>
                <a:cubicBezTo>
                  <a:pt x="996" y="464"/>
                  <a:pt x="789" y="604"/>
                  <a:pt x="738" y="886"/>
                </a:cubicBezTo>
                <a:cubicBezTo>
                  <a:pt x="670" y="1266"/>
                  <a:pt x="670" y="1266"/>
                  <a:pt x="670" y="1266"/>
                </a:cubicBezTo>
                <a:cubicBezTo>
                  <a:pt x="1100" y="1266"/>
                  <a:pt x="1100" y="1266"/>
                  <a:pt x="1100" y="1266"/>
                </a:cubicBezTo>
                <a:cubicBezTo>
                  <a:pt x="1169" y="892"/>
                  <a:pt x="1169" y="892"/>
                  <a:pt x="1169" y="892"/>
                </a:cubicBezTo>
                <a:cubicBezTo>
                  <a:pt x="1179" y="831"/>
                  <a:pt x="1218" y="801"/>
                  <a:pt x="1285" y="801"/>
                </a:cubicBezTo>
                <a:cubicBezTo>
                  <a:pt x="1349" y="801"/>
                  <a:pt x="1373" y="850"/>
                  <a:pt x="1355" y="947"/>
                </a:cubicBezTo>
                <a:cubicBezTo>
                  <a:pt x="1322" y="1133"/>
                  <a:pt x="1265" y="1281"/>
                  <a:pt x="1187" y="1388"/>
                </a:cubicBezTo>
                <a:cubicBezTo>
                  <a:pt x="468" y="2378"/>
                  <a:pt x="468" y="2378"/>
                  <a:pt x="468" y="2378"/>
                </a:cubicBezTo>
                <a:cubicBezTo>
                  <a:pt x="415" y="2668"/>
                  <a:pt x="415" y="2668"/>
                  <a:pt x="415" y="2668"/>
                </a:cubicBezTo>
                <a:cubicBezTo>
                  <a:pt x="1511" y="2668"/>
                  <a:pt x="1511" y="2668"/>
                  <a:pt x="1511" y="2668"/>
                </a:cubicBezTo>
                <a:close/>
                <a:moveTo>
                  <a:pt x="2968" y="2387"/>
                </a:moveTo>
                <a:cubicBezTo>
                  <a:pt x="3027" y="2059"/>
                  <a:pt x="3027" y="2059"/>
                  <a:pt x="3027" y="2059"/>
                </a:cubicBezTo>
                <a:cubicBezTo>
                  <a:pt x="2790" y="2059"/>
                  <a:pt x="2790" y="2059"/>
                  <a:pt x="2790" y="2059"/>
                </a:cubicBezTo>
                <a:cubicBezTo>
                  <a:pt x="3076" y="482"/>
                  <a:pt x="3076" y="482"/>
                  <a:pt x="3076" y="482"/>
                </a:cubicBezTo>
                <a:cubicBezTo>
                  <a:pt x="2429" y="482"/>
                  <a:pt x="2429" y="482"/>
                  <a:pt x="2429" y="482"/>
                </a:cubicBezTo>
                <a:cubicBezTo>
                  <a:pt x="1668" y="2077"/>
                  <a:pt x="1668" y="2077"/>
                  <a:pt x="1668" y="2077"/>
                </a:cubicBezTo>
                <a:cubicBezTo>
                  <a:pt x="1612" y="2387"/>
                  <a:pt x="1612" y="2387"/>
                  <a:pt x="1612" y="2387"/>
                </a:cubicBezTo>
                <a:cubicBezTo>
                  <a:pt x="2262" y="2387"/>
                  <a:pt x="2262" y="2387"/>
                  <a:pt x="2262" y="2387"/>
                </a:cubicBezTo>
                <a:cubicBezTo>
                  <a:pt x="2211" y="2668"/>
                  <a:pt x="2211" y="2668"/>
                  <a:pt x="2211" y="2668"/>
                </a:cubicBezTo>
                <a:cubicBezTo>
                  <a:pt x="2679" y="2668"/>
                  <a:pt x="2679" y="2668"/>
                  <a:pt x="2679" y="2668"/>
                </a:cubicBezTo>
                <a:cubicBezTo>
                  <a:pt x="2730" y="2387"/>
                  <a:pt x="2730" y="2387"/>
                  <a:pt x="2730" y="2387"/>
                </a:cubicBezTo>
                <a:cubicBezTo>
                  <a:pt x="2968" y="2387"/>
                  <a:pt x="2968" y="2387"/>
                  <a:pt x="2968" y="2387"/>
                </a:cubicBezTo>
                <a:close/>
                <a:moveTo>
                  <a:pt x="2321" y="2059"/>
                </a:moveTo>
                <a:cubicBezTo>
                  <a:pt x="2477" y="1199"/>
                  <a:pt x="2477" y="1199"/>
                  <a:pt x="2477" y="1199"/>
                </a:cubicBezTo>
                <a:cubicBezTo>
                  <a:pt x="2104" y="2059"/>
                  <a:pt x="2104" y="2059"/>
                  <a:pt x="2104" y="2059"/>
                </a:cubicBezTo>
                <a:lnTo>
                  <a:pt x="2321" y="205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0" name="投影仪"/>
          <p:cNvSpPr/>
          <p:nvPr/>
        </p:nvSpPr>
        <p:spPr bwMode="auto">
          <a:xfrm>
            <a:off x="7890083" y="5672144"/>
            <a:ext cx="466481" cy="626110"/>
          </a:xfrm>
          <a:custGeom>
            <a:avLst/>
            <a:gdLst>
              <a:gd name="connsiteX0" fmla="*/ 0 w 452878"/>
              <a:gd name="connsiteY0" fmla="*/ 585552 h 607851"/>
              <a:gd name="connsiteX1" fmla="*/ 130362 w 452878"/>
              <a:gd name="connsiteY1" fmla="*/ 585552 h 607851"/>
              <a:gd name="connsiteX2" fmla="*/ 152839 w 452878"/>
              <a:gd name="connsiteY2" fmla="*/ 585552 h 607851"/>
              <a:gd name="connsiteX3" fmla="*/ 257969 w 452878"/>
              <a:gd name="connsiteY3" fmla="*/ 585552 h 607851"/>
              <a:gd name="connsiteX4" fmla="*/ 281606 w 452878"/>
              <a:gd name="connsiteY4" fmla="*/ 585552 h 607851"/>
              <a:gd name="connsiteX5" fmla="*/ 291176 w 452878"/>
              <a:gd name="connsiteY5" fmla="*/ 585552 h 607851"/>
              <a:gd name="connsiteX6" fmla="*/ 318438 w 452878"/>
              <a:gd name="connsiteY6" fmla="*/ 585552 h 607851"/>
              <a:gd name="connsiteX7" fmla="*/ 448655 w 452878"/>
              <a:gd name="connsiteY7" fmla="*/ 585552 h 607851"/>
              <a:gd name="connsiteX8" fmla="*/ 448655 w 452878"/>
              <a:gd name="connsiteY8" fmla="*/ 607851 h 607851"/>
              <a:gd name="connsiteX9" fmla="*/ 292481 w 452878"/>
              <a:gd name="connsiteY9" fmla="*/ 607851 h 607851"/>
              <a:gd name="connsiteX10" fmla="*/ 263190 w 452878"/>
              <a:gd name="connsiteY10" fmla="*/ 607851 h 607851"/>
              <a:gd name="connsiteX11" fmla="*/ 210117 w 452878"/>
              <a:gd name="connsiteY11" fmla="*/ 607851 h 607851"/>
              <a:gd name="connsiteX12" fmla="*/ 0 w 452878"/>
              <a:gd name="connsiteY12" fmla="*/ 607851 h 607851"/>
              <a:gd name="connsiteX13" fmla="*/ 143683 w 452878"/>
              <a:gd name="connsiteY13" fmla="*/ 0 h 607851"/>
              <a:gd name="connsiteX14" fmla="*/ 391963 w 452878"/>
              <a:gd name="connsiteY14" fmla="*/ 333181 h 607851"/>
              <a:gd name="connsiteX15" fmla="*/ 426914 w 452878"/>
              <a:gd name="connsiteY15" fmla="*/ 294520 h 607851"/>
              <a:gd name="connsiteX16" fmla="*/ 452873 w 452878"/>
              <a:gd name="connsiteY16" fmla="*/ 431064 h 607851"/>
              <a:gd name="connsiteX17" fmla="*/ 352807 w 452878"/>
              <a:gd name="connsiteY17" fmla="*/ 554288 h 607851"/>
              <a:gd name="connsiteX18" fmla="*/ 352807 w 452878"/>
              <a:gd name="connsiteY18" fmla="*/ 554143 h 607851"/>
              <a:gd name="connsiteX19" fmla="*/ 340335 w 452878"/>
              <a:gd name="connsiteY19" fmla="*/ 562396 h 607851"/>
              <a:gd name="connsiteX20" fmla="*/ 350776 w 452878"/>
              <a:gd name="connsiteY20" fmla="*/ 548930 h 607851"/>
              <a:gd name="connsiteX21" fmla="*/ 369339 w 452878"/>
              <a:gd name="connsiteY21" fmla="*/ 501726 h 607851"/>
              <a:gd name="connsiteX22" fmla="*/ 346716 w 452878"/>
              <a:gd name="connsiteY22" fmla="*/ 428168 h 607851"/>
              <a:gd name="connsiteX23" fmla="*/ 343380 w 452878"/>
              <a:gd name="connsiteY23" fmla="*/ 365326 h 607851"/>
              <a:gd name="connsiteX24" fmla="*/ 320467 w 452878"/>
              <a:gd name="connsiteY24" fmla="*/ 387914 h 607851"/>
              <a:gd name="connsiteX25" fmla="*/ 239543 w 452878"/>
              <a:gd name="connsiteY25" fmla="*/ 263678 h 607851"/>
              <a:gd name="connsiteX26" fmla="*/ 230842 w 452878"/>
              <a:gd name="connsiteY26" fmla="*/ 415137 h 607851"/>
              <a:gd name="connsiteX27" fmla="*/ 200532 w 452878"/>
              <a:gd name="connsiteY27" fmla="*/ 507373 h 607851"/>
              <a:gd name="connsiteX28" fmla="*/ 142668 w 452878"/>
              <a:gd name="connsiteY28" fmla="*/ 362140 h 607851"/>
              <a:gd name="connsiteX29" fmla="*/ 102206 w 452878"/>
              <a:gd name="connsiteY29" fmla="*/ 428748 h 607851"/>
              <a:gd name="connsiteX30" fmla="*/ 97856 w 452878"/>
              <a:gd name="connsiteY30" fmla="*/ 535029 h 607851"/>
              <a:gd name="connsiteX31" fmla="*/ 99161 w 452878"/>
              <a:gd name="connsiteY31" fmla="*/ 540966 h 607851"/>
              <a:gd name="connsiteX32" fmla="*/ 109893 w 452878"/>
              <a:gd name="connsiteY32" fmla="*/ 565582 h 607851"/>
              <a:gd name="connsiteX33" fmla="*/ 94230 w 452878"/>
              <a:gd name="connsiteY33" fmla="*/ 554143 h 607851"/>
              <a:gd name="connsiteX34" fmla="*/ 94085 w 452878"/>
              <a:gd name="connsiteY34" fmla="*/ 554288 h 607851"/>
              <a:gd name="connsiteX35" fmla="*/ 1850 w 452878"/>
              <a:gd name="connsiteY35" fmla="*/ 431064 h 607851"/>
              <a:gd name="connsiteX36" fmla="*/ 27809 w 452878"/>
              <a:gd name="connsiteY36" fmla="*/ 294520 h 607851"/>
              <a:gd name="connsiteX37" fmla="*/ 56669 w 452878"/>
              <a:gd name="connsiteY37" fmla="*/ 327823 h 607851"/>
              <a:gd name="connsiteX38" fmla="*/ 159636 w 452878"/>
              <a:gd name="connsiteY38" fmla="*/ 166952 h 607851"/>
              <a:gd name="connsiteX39" fmla="*/ 188350 w 452878"/>
              <a:gd name="connsiteY39" fmla="*/ 378213 h 607851"/>
              <a:gd name="connsiteX40" fmla="*/ 201692 w 452878"/>
              <a:gd name="connsiteY40" fmla="*/ 210247 h 607851"/>
              <a:gd name="connsiteX41" fmla="*/ 143683 w 452878"/>
              <a:gd name="connsiteY41" fmla="*/ 0 h 607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52878" h="607851">
                <a:moveTo>
                  <a:pt x="0" y="585552"/>
                </a:moveTo>
                <a:lnTo>
                  <a:pt x="130362" y="585552"/>
                </a:lnTo>
                <a:lnTo>
                  <a:pt x="152839" y="585552"/>
                </a:lnTo>
                <a:lnTo>
                  <a:pt x="257969" y="585552"/>
                </a:lnTo>
                <a:lnTo>
                  <a:pt x="281606" y="585552"/>
                </a:lnTo>
                <a:lnTo>
                  <a:pt x="291176" y="585552"/>
                </a:lnTo>
                <a:lnTo>
                  <a:pt x="318438" y="585552"/>
                </a:lnTo>
                <a:lnTo>
                  <a:pt x="448655" y="585552"/>
                </a:lnTo>
                <a:lnTo>
                  <a:pt x="448655" y="607851"/>
                </a:lnTo>
                <a:lnTo>
                  <a:pt x="292481" y="607851"/>
                </a:lnTo>
                <a:lnTo>
                  <a:pt x="263190" y="607851"/>
                </a:lnTo>
                <a:lnTo>
                  <a:pt x="210117" y="607851"/>
                </a:lnTo>
                <a:lnTo>
                  <a:pt x="0" y="607851"/>
                </a:lnTo>
                <a:close/>
                <a:moveTo>
                  <a:pt x="143683" y="0"/>
                </a:moveTo>
                <a:cubicBezTo>
                  <a:pt x="143683" y="0"/>
                  <a:pt x="345266" y="129160"/>
                  <a:pt x="391963" y="333181"/>
                </a:cubicBezTo>
                <a:cubicBezTo>
                  <a:pt x="411686" y="304945"/>
                  <a:pt x="428799" y="289452"/>
                  <a:pt x="426914" y="294520"/>
                </a:cubicBezTo>
                <a:cubicBezTo>
                  <a:pt x="405740" y="349109"/>
                  <a:pt x="453453" y="373435"/>
                  <a:pt x="452873" y="431064"/>
                </a:cubicBezTo>
                <a:cubicBezTo>
                  <a:pt x="452148" y="488549"/>
                  <a:pt x="352807" y="554288"/>
                  <a:pt x="352807" y="554288"/>
                </a:cubicBezTo>
                <a:cubicBezTo>
                  <a:pt x="352807" y="554288"/>
                  <a:pt x="352807" y="554288"/>
                  <a:pt x="352807" y="554143"/>
                </a:cubicBezTo>
                <a:cubicBezTo>
                  <a:pt x="348891" y="557039"/>
                  <a:pt x="344685" y="559790"/>
                  <a:pt x="340335" y="562396"/>
                </a:cubicBezTo>
                <a:cubicBezTo>
                  <a:pt x="344105" y="558052"/>
                  <a:pt x="347586" y="553564"/>
                  <a:pt x="350776" y="548930"/>
                </a:cubicBezTo>
                <a:cubicBezTo>
                  <a:pt x="361508" y="533581"/>
                  <a:pt x="369194" y="517364"/>
                  <a:pt x="369339" y="501726"/>
                </a:cubicBezTo>
                <a:cubicBezTo>
                  <a:pt x="369629" y="470884"/>
                  <a:pt x="356142" y="449599"/>
                  <a:pt x="346716" y="428168"/>
                </a:cubicBezTo>
                <a:cubicBezTo>
                  <a:pt x="338594" y="409489"/>
                  <a:pt x="333519" y="390666"/>
                  <a:pt x="343380" y="365326"/>
                </a:cubicBezTo>
                <a:cubicBezTo>
                  <a:pt x="344830" y="361272"/>
                  <a:pt x="334534" y="370104"/>
                  <a:pt x="320467" y="387914"/>
                </a:cubicBezTo>
                <a:cubicBezTo>
                  <a:pt x="292912" y="313488"/>
                  <a:pt x="239543" y="263678"/>
                  <a:pt x="239543" y="263678"/>
                </a:cubicBezTo>
                <a:cubicBezTo>
                  <a:pt x="239543" y="263678"/>
                  <a:pt x="265213" y="350267"/>
                  <a:pt x="230842" y="415137"/>
                </a:cubicBezTo>
                <a:cubicBezTo>
                  <a:pt x="198502" y="476097"/>
                  <a:pt x="200532" y="507373"/>
                  <a:pt x="200532" y="507373"/>
                </a:cubicBezTo>
                <a:cubicBezTo>
                  <a:pt x="141798" y="451336"/>
                  <a:pt x="142668" y="362140"/>
                  <a:pt x="142668" y="362140"/>
                </a:cubicBezTo>
                <a:cubicBezTo>
                  <a:pt x="121349" y="380819"/>
                  <a:pt x="109167" y="404711"/>
                  <a:pt x="102206" y="428748"/>
                </a:cubicBezTo>
                <a:cubicBezTo>
                  <a:pt x="87704" y="479137"/>
                  <a:pt x="97130" y="530106"/>
                  <a:pt x="97856" y="535029"/>
                </a:cubicBezTo>
                <a:cubicBezTo>
                  <a:pt x="98146" y="537057"/>
                  <a:pt x="98581" y="538939"/>
                  <a:pt x="99161" y="540966"/>
                </a:cubicBezTo>
                <a:cubicBezTo>
                  <a:pt x="101191" y="550233"/>
                  <a:pt x="104817" y="558342"/>
                  <a:pt x="109893" y="565582"/>
                </a:cubicBezTo>
                <a:cubicBezTo>
                  <a:pt x="104382" y="562107"/>
                  <a:pt x="99161" y="558342"/>
                  <a:pt x="94230" y="554143"/>
                </a:cubicBezTo>
                <a:cubicBezTo>
                  <a:pt x="94085" y="554288"/>
                  <a:pt x="94085" y="554288"/>
                  <a:pt x="94085" y="554288"/>
                </a:cubicBezTo>
                <a:cubicBezTo>
                  <a:pt x="94085" y="554288"/>
                  <a:pt x="2575" y="488549"/>
                  <a:pt x="1850" y="431064"/>
                </a:cubicBezTo>
                <a:cubicBezTo>
                  <a:pt x="1270" y="373579"/>
                  <a:pt x="48983" y="349109"/>
                  <a:pt x="27809" y="294520"/>
                </a:cubicBezTo>
                <a:cubicBezTo>
                  <a:pt x="26069" y="289886"/>
                  <a:pt x="39991" y="302918"/>
                  <a:pt x="56669" y="327823"/>
                </a:cubicBezTo>
                <a:cubicBezTo>
                  <a:pt x="73347" y="276565"/>
                  <a:pt x="104092" y="215894"/>
                  <a:pt x="159636" y="166952"/>
                </a:cubicBezTo>
                <a:cubicBezTo>
                  <a:pt x="159636" y="166952"/>
                  <a:pt x="129326" y="297560"/>
                  <a:pt x="188350" y="378213"/>
                </a:cubicBezTo>
                <a:cubicBezTo>
                  <a:pt x="188350" y="378213"/>
                  <a:pt x="167612" y="315226"/>
                  <a:pt x="201692" y="210247"/>
                </a:cubicBezTo>
                <a:cubicBezTo>
                  <a:pt x="235628" y="105413"/>
                  <a:pt x="143683" y="0"/>
                  <a:pt x="143683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1" name="下载箭头"/>
          <p:cNvSpPr/>
          <p:nvPr/>
        </p:nvSpPr>
        <p:spPr bwMode="auto">
          <a:xfrm>
            <a:off x="8960325" y="5672144"/>
            <a:ext cx="590275" cy="626110"/>
          </a:xfrm>
          <a:custGeom>
            <a:avLst/>
            <a:gdLst>
              <a:gd name="connsiteX0" fmla="*/ 459431 w 571597"/>
              <a:gd name="connsiteY0" fmla="*/ 368750 h 606298"/>
              <a:gd name="connsiteX1" fmla="*/ 407567 w 571597"/>
              <a:gd name="connsiteY1" fmla="*/ 390187 h 606298"/>
              <a:gd name="connsiteX2" fmla="*/ 407567 w 571597"/>
              <a:gd name="connsiteY2" fmla="*/ 493782 h 606298"/>
              <a:gd name="connsiteX3" fmla="*/ 459431 w 571597"/>
              <a:gd name="connsiteY3" fmla="*/ 515095 h 606298"/>
              <a:gd name="connsiteX4" fmla="*/ 511296 w 571597"/>
              <a:gd name="connsiteY4" fmla="*/ 493782 h 606298"/>
              <a:gd name="connsiteX5" fmla="*/ 532761 w 571597"/>
              <a:gd name="connsiteY5" fmla="*/ 441985 h 606298"/>
              <a:gd name="connsiteX6" fmla="*/ 511296 w 571597"/>
              <a:gd name="connsiteY6" fmla="*/ 390187 h 606298"/>
              <a:gd name="connsiteX7" fmla="*/ 459431 w 571597"/>
              <a:gd name="connsiteY7" fmla="*/ 368750 h 606298"/>
              <a:gd name="connsiteX8" fmla="*/ 459431 w 571597"/>
              <a:gd name="connsiteY8" fmla="*/ 329964 h 606298"/>
              <a:gd name="connsiteX9" fmla="*/ 538717 w 571597"/>
              <a:gd name="connsiteY9" fmla="*/ 362678 h 606298"/>
              <a:gd name="connsiteX10" fmla="*/ 571597 w 571597"/>
              <a:gd name="connsiteY10" fmla="*/ 441985 h 606298"/>
              <a:gd name="connsiteX11" fmla="*/ 538717 w 571597"/>
              <a:gd name="connsiteY11" fmla="*/ 521167 h 606298"/>
              <a:gd name="connsiteX12" fmla="*/ 459431 w 571597"/>
              <a:gd name="connsiteY12" fmla="*/ 553881 h 606298"/>
              <a:gd name="connsiteX13" fmla="*/ 404093 w 571597"/>
              <a:gd name="connsiteY13" fmla="*/ 539383 h 606298"/>
              <a:gd name="connsiteX14" fmla="*/ 400246 w 571597"/>
              <a:gd name="connsiteY14" fmla="*/ 537276 h 606298"/>
              <a:gd name="connsiteX15" fmla="*/ 338580 w 571597"/>
              <a:gd name="connsiteY15" fmla="*/ 598863 h 606298"/>
              <a:gd name="connsiteX16" fmla="*/ 320465 w 571597"/>
              <a:gd name="connsiteY16" fmla="*/ 606298 h 606298"/>
              <a:gd name="connsiteX17" fmla="*/ 302350 w 571597"/>
              <a:gd name="connsiteY17" fmla="*/ 598863 h 606298"/>
              <a:gd name="connsiteX18" fmla="*/ 302350 w 571597"/>
              <a:gd name="connsiteY18" fmla="*/ 562679 h 606298"/>
              <a:gd name="connsiteX19" fmla="*/ 364016 w 571597"/>
              <a:gd name="connsiteY19" fmla="*/ 500969 h 606298"/>
              <a:gd name="connsiteX20" fmla="*/ 361783 w 571597"/>
              <a:gd name="connsiteY20" fmla="*/ 497251 h 606298"/>
              <a:gd name="connsiteX21" fmla="*/ 380022 w 571597"/>
              <a:gd name="connsiteY21" fmla="*/ 362678 h 606298"/>
              <a:gd name="connsiteX22" fmla="*/ 459431 w 571597"/>
              <a:gd name="connsiteY22" fmla="*/ 329964 h 606298"/>
              <a:gd name="connsiteX23" fmla="*/ 164803 w 571597"/>
              <a:gd name="connsiteY23" fmla="*/ 311798 h 606298"/>
              <a:gd name="connsiteX24" fmla="*/ 174979 w 571597"/>
              <a:gd name="connsiteY24" fmla="*/ 312665 h 606298"/>
              <a:gd name="connsiteX25" fmla="*/ 223998 w 571597"/>
              <a:gd name="connsiteY25" fmla="*/ 336327 h 606298"/>
              <a:gd name="connsiteX26" fmla="*/ 230699 w 571597"/>
              <a:gd name="connsiteY26" fmla="*/ 342149 h 606298"/>
              <a:gd name="connsiteX27" fmla="*/ 248445 w 571597"/>
              <a:gd name="connsiteY27" fmla="*/ 388853 h 606298"/>
              <a:gd name="connsiteX28" fmla="*/ 266192 w 571597"/>
              <a:gd name="connsiteY28" fmla="*/ 342149 h 606298"/>
              <a:gd name="connsiteX29" fmla="*/ 272893 w 571597"/>
              <a:gd name="connsiteY29" fmla="*/ 336327 h 606298"/>
              <a:gd name="connsiteX30" fmla="*/ 321788 w 571597"/>
              <a:gd name="connsiteY30" fmla="*/ 312665 h 606298"/>
              <a:gd name="connsiteX31" fmla="*/ 332088 w 571597"/>
              <a:gd name="connsiteY31" fmla="*/ 311798 h 606298"/>
              <a:gd name="connsiteX32" fmla="*/ 332585 w 571597"/>
              <a:gd name="connsiteY32" fmla="*/ 312170 h 606298"/>
              <a:gd name="connsiteX33" fmla="*/ 380859 w 571597"/>
              <a:gd name="connsiteY33" fmla="*/ 338061 h 606298"/>
              <a:gd name="connsiteX34" fmla="*/ 367208 w 571597"/>
              <a:gd name="connsiteY34" fmla="*/ 349954 h 606298"/>
              <a:gd name="connsiteX35" fmla="*/ 341520 w 571597"/>
              <a:gd name="connsiteY35" fmla="*/ 497744 h 606298"/>
              <a:gd name="connsiteX36" fmla="*/ 289398 w 571597"/>
              <a:gd name="connsiteY36" fmla="*/ 549775 h 606298"/>
              <a:gd name="connsiteX37" fmla="*/ 276740 w 571597"/>
              <a:gd name="connsiteY37" fmla="*/ 577276 h 606298"/>
              <a:gd name="connsiteX38" fmla="*/ 248445 w 571597"/>
              <a:gd name="connsiteY38" fmla="*/ 577648 h 606298"/>
              <a:gd name="connsiteX39" fmla="*/ 496 w 571597"/>
              <a:gd name="connsiteY39" fmla="*/ 497497 h 606298"/>
              <a:gd name="connsiteX40" fmla="*/ 124 w 571597"/>
              <a:gd name="connsiteY40" fmla="*/ 492913 h 606298"/>
              <a:gd name="connsiteX41" fmla="*/ 49267 w 571597"/>
              <a:gd name="connsiteY41" fmla="*/ 376464 h 606298"/>
              <a:gd name="connsiteX42" fmla="*/ 164803 w 571597"/>
              <a:gd name="connsiteY42" fmla="*/ 311798 h 606298"/>
              <a:gd name="connsiteX43" fmla="*/ 248478 w 571597"/>
              <a:gd name="connsiteY43" fmla="*/ 114259 h 606298"/>
              <a:gd name="connsiteX44" fmla="*/ 152788 w 571597"/>
              <a:gd name="connsiteY44" fmla="*/ 155526 h 606298"/>
              <a:gd name="connsiteX45" fmla="*/ 134544 w 571597"/>
              <a:gd name="connsiteY45" fmla="*/ 138053 h 606298"/>
              <a:gd name="connsiteX46" fmla="*/ 134171 w 571597"/>
              <a:gd name="connsiteY46" fmla="*/ 162962 h 606298"/>
              <a:gd name="connsiteX47" fmla="*/ 179844 w 571597"/>
              <a:gd name="connsiteY47" fmla="*/ 273256 h 606298"/>
              <a:gd name="connsiteX48" fmla="*/ 248478 w 571597"/>
              <a:gd name="connsiteY48" fmla="*/ 306344 h 606298"/>
              <a:gd name="connsiteX49" fmla="*/ 317112 w 571597"/>
              <a:gd name="connsiteY49" fmla="*/ 273256 h 606298"/>
              <a:gd name="connsiteX50" fmla="*/ 362785 w 571597"/>
              <a:gd name="connsiteY50" fmla="*/ 162962 h 606298"/>
              <a:gd name="connsiteX51" fmla="*/ 362288 w 571597"/>
              <a:gd name="connsiteY51" fmla="*/ 138053 h 606298"/>
              <a:gd name="connsiteX52" fmla="*/ 344168 w 571597"/>
              <a:gd name="connsiteY52" fmla="*/ 155526 h 606298"/>
              <a:gd name="connsiteX53" fmla="*/ 248478 w 571597"/>
              <a:gd name="connsiteY53" fmla="*/ 114259 h 606298"/>
              <a:gd name="connsiteX54" fmla="*/ 248478 w 571597"/>
              <a:gd name="connsiteY54" fmla="*/ 52575 h 606298"/>
              <a:gd name="connsiteX55" fmla="*/ 204791 w 571597"/>
              <a:gd name="connsiteY55" fmla="*/ 59732 h 606298"/>
              <a:gd name="connsiteX56" fmla="*/ 214471 w 571597"/>
              <a:gd name="connsiteY56" fmla="*/ 84269 h 606298"/>
              <a:gd name="connsiteX57" fmla="*/ 282360 w 571597"/>
              <a:gd name="connsiteY57" fmla="*/ 84269 h 606298"/>
              <a:gd name="connsiteX58" fmla="*/ 292165 w 571597"/>
              <a:gd name="connsiteY58" fmla="*/ 59732 h 606298"/>
              <a:gd name="connsiteX59" fmla="*/ 248478 w 571597"/>
              <a:gd name="connsiteY59" fmla="*/ 52575 h 606298"/>
              <a:gd name="connsiteX60" fmla="*/ 248478 w 571597"/>
              <a:gd name="connsiteY60" fmla="*/ 0 h 606298"/>
              <a:gd name="connsiteX61" fmla="*/ 357696 w 571597"/>
              <a:gd name="connsiteY61" fmla="*/ 42878 h 606298"/>
              <a:gd name="connsiteX62" fmla="*/ 380533 w 571597"/>
              <a:gd name="connsiteY62" fmla="*/ 116738 h 606298"/>
              <a:gd name="connsiteX63" fmla="*/ 382270 w 571597"/>
              <a:gd name="connsiteY63" fmla="*/ 162962 h 606298"/>
              <a:gd name="connsiteX64" fmla="*/ 248478 w 571597"/>
              <a:gd name="connsiteY64" fmla="*/ 325800 h 606298"/>
              <a:gd name="connsiteX65" fmla="*/ 114686 w 571597"/>
              <a:gd name="connsiteY65" fmla="*/ 162962 h 606298"/>
              <a:gd name="connsiteX66" fmla="*/ 116423 w 571597"/>
              <a:gd name="connsiteY66" fmla="*/ 116738 h 606298"/>
              <a:gd name="connsiteX67" fmla="*/ 139136 w 571597"/>
              <a:gd name="connsiteY67" fmla="*/ 42878 h 606298"/>
              <a:gd name="connsiteX68" fmla="*/ 248478 w 571597"/>
              <a:gd name="connsiteY68" fmla="*/ 0 h 606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571597" h="606298">
                <a:moveTo>
                  <a:pt x="459431" y="368750"/>
                </a:moveTo>
                <a:cubicBezTo>
                  <a:pt x="439827" y="368750"/>
                  <a:pt x="421340" y="376309"/>
                  <a:pt x="407567" y="390187"/>
                </a:cubicBezTo>
                <a:cubicBezTo>
                  <a:pt x="379029" y="418688"/>
                  <a:pt x="379029" y="465157"/>
                  <a:pt x="407567" y="493782"/>
                </a:cubicBezTo>
                <a:cubicBezTo>
                  <a:pt x="421340" y="507536"/>
                  <a:pt x="439827" y="515095"/>
                  <a:pt x="459431" y="515095"/>
                </a:cubicBezTo>
                <a:cubicBezTo>
                  <a:pt x="479036" y="515095"/>
                  <a:pt x="497399" y="507536"/>
                  <a:pt x="511296" y="493782"/>
                </a:cubicBezTo>
                <a:cubicBezTo>
                  <a:pt x="525068" y="479903"/>
                  <a:pt x="532761" y="461563"/>
                  <a:pt x="532761" y="441985"/>
                </a:cubicBezTo>
                <a:cubicBezTo>
                  <a:pt x="532761" y="422406"/>
                  <a:pt x="525068" y="403942"/>
                  <a:pt x="511296" y="390187"/>
                </a:cubicBezTo>
                <a:cubicBezTo>
                  <a:pt x="497399" y="376309"/>
                  <a:pt x="479036" y="368750"/>
                  <a:pt x="459431" y="368750"/>
                </a:cubicBezTo>
                <a:close/>
                <a:moveTo>
                  <a:pt x="459431" y="329964"/>
                </a:moveTo>
                <a:cubicBezTo>
                  <a:pt x="489458" y="329964"/>
                  <a:pt x="517624" y="341612"/>
                  <a:pt x="538717" y="362678"/>
                </a:cubicBezTo>
                <a:cubicBezTo>
                  <a:pt x="559934" y="383868"/>
                  <a:pt x="571597" y="411997"/>
                  <a:pt x="571597" y="441985"/>
                </a:cubicBezTo>
                <a:cubicBezTo>
                  <a:pt x="571597" y="471849"/>
                  <a:pt x="559934" y="500102"/>
                  <a:pt x="538717" y="521167"/>
                </a:cubicBezTo>
                <a:cubicBezTo>
                  <a:pt x="517624" y="542357"/>
                  <a:pt x="489458" y="553881"/>
                  <a:pt x="459431" y="553881"/>
                </a:cubicBezTo>
                <a:cubicBezTo>
                  <a:pt x="439951" y="553881"/>
                  <a:pt x="420843" y="548925"/>
                  <a:pt x="404093" y="539383"/>
                </a:cubicBezTo>
                <a:lnTo>
                  <a:pt x="400246" y="537276"/>
                </a:lnTo>
                <a:lnTo>
                  <a:pt x="338580" y="598863"/>
                </a:lnTo>
                <a:cubicBezTo>
                  <a:pt x="333741" y="603696"/>
                  <a:pt x="327289" y="606298"/>
                  <a:pt x="320465" y="606298"/>
                </a:cubicBezTo>
                <a:cubicBezTo>
                  <a:pt x="313641" y="606298"/>
                  <a:pt x="307189" y="603696"/>
                  <a:pt x="302350" y="598863"/>
                </a:cubicBezTo>
                <a:cubicBezTo>
                  <a:pt x="292299" y="588826"/>
                  <a:pt x="292299" y="572593"/>
                  <a:pt x="302350" y="562679"/>
                </a:cubicBezTo>
                <a:lnTo>
                  <a:pt x="364016" y="500969"/>
                </a:lnTo>
                <a:lnTo>
                  <a:pt x="361783" y="497251"/>
                </a:lnTo>
                <a:cubicBezTo>
                  <a:pt x="336967" y="453509"/>
                  <a:pt x="344536" y="398242"/>
                  <a:pt x="380022" y="362678"/>
                </a:cubicBezTo>
                <a:cubicBezTo>
                  <a:pt x="401239" y="341612"/>
                  <a:pt x="429405" y="329964"/>
                  <a:pt x="459431" y="329964"/>
                </a:cubicBezTo>
                <a:close/>
                <a:moveTo>
                  <a:pt x="164803" y="311798"/>
                </a:moveTo>
                <a:cubicBezTo>
                  <a:pt x="168029" y="310064"/>
                  <a:pt x="172125" y="310436"/>
                  <a:pt x="174979" y="312665"/>
                </a:cubicBezTo>
                <a:cubicBezTo>
                  <a:pt x="189995" y="324434"/>
                  <a:pt x="206500" y="332487"/>
                  <a:pt x="223998" y="336327"/>
                </a:cubicBezTo>
                <a:cubicBezTo>
                  <a:pt x="226976" y="336946"/>
                  <a:pt x="229582" y="339176"/>
                  <a:pt x="230699" y="342149"/>
                </a:cubicBezTo>
                <a:lnTo>
                  <a:pt x="248445" y="388853"/>
                </a:lnTo>
                <a:lnTo>
                  <a:pt x="266192" y="342149"/>
                </a:lnTo>
                <a:cubicBezTo>
                  <a:pt x="267308" y="339176"/>
                  <a:pt x="269790" y="336946"/>
                  <a:pt x="272893" y="336327"/>
                </a:cubicBezTo>
                <a:cubicBezTo>
                  <a:pt x="290391" y="332487"/>
                  <a:pt x="306772" y="324434"/>
                  <a:pt x="321788" y="312665"/>
                </a:cubicBezTo>
                <a:cubicBezTo>
                  <a:pt x="324767" y="310436"/>
                  <a:pt x="328738" y="310064"/>
                  <a:pt x="332088" y="311798"/>
                </a:cubicBezTo>
                <a:lnTo>
                  <a:pt x="332585" y="312170"/>
                </a:lnTo>
                <a:cubicBezTo>
                  <a:pt x="344250" y="318364"/>
                  <a:pt x="362244" y="327903"/>
                  <a:pt x="380859" y="338061"/>
                </a:cubicBezTo>
                <a:cubicBezTo>
                  <a:pt x="376019" y="341654"/>
                  <a:pt x="371428" y="345618"/>
                  <a:pt x="367208" y="349954"/>
                </a:cubicBezTo>
                <a:cubicBezTo>
                  <a:pt x="327621" y="389348"/>
                  <a:pt x="318189" y="448687"/>
                  <a:pt x="341520" y="497744"/>
                </a:cubicBezTo>
                <a:lnTo>
                  <a:pt x="289398" y="549775"/>
                </a:lnTo>
                <a:cubicBezTo>
                  <a:pt x="281704" y="557455"/>
                  <a:pt x="277485" y="567242"/>
                  <a:pt x="276740" y="577276"/>
                </a:cubicBezTo>
                <a:cubicBezTo>
                  <a:pt x="267681" y="577524"/>
                  <a:pt x="258249" y="577648"/>
                  <a:pt x="248445" y="577648"/>
                </a:cubicBezTo>
                <a:cubicBezTo>
                  <a:pt x="31397" y="577648"/>
                  <a:pt x="1613" y="500718"/>
                  <a:pt x="496" y="497497"/>
                </a:cubicBezTo>
                <a:cubicBezTo>
                  <a:pt x="0" y="496010"/>
                  <a:pt x="-124" y="494400"/>
                  <a:pt x="124" y="492913"/>
                </a:cubicBezTo>
                <a:cubicBezTo>
                  <a:pt x="2606" y="477304"/>
                  <a:pt x="16753" y="398268"/>
                  <a:pt x="49267" y="376464"/>
                </a:cubicBezTo>
                <a:cubicBezTo>
                  <a:pt x="68378" y="363581"/>
                  <a:pt x="136384" y="326912"/>
                  <a:pt x="164803" y="311798"/>
                </a:cubicBezTo>
                <a:close/>
                <a:moveTo>
                  <a:pt x="248478" y="114259"/>
                </a:moveTo>
                <a:cubicBezTo>
                  <a:pt x="183816" y="114259"/>
                  <a:pt x="164454" y="156890"/>
                  <a:pt x="152788" y="155526"/>
                </a:cubicBezTo>
                <a:cubicBezTo>
                  <a:pt x="142611" y="154287"/>
                  <a:pt x="136157" y="141399"/>
                  <a:pt x="134544" y="138053"/>
                </a:cubicBezTo>
                <a:cubicBezTo>
                  <a:pt x="134295" y="146232"/>
                  <a:pt x="134171" y="154535"/>
                  <a:pt x="134171" y="162962"/>
                </a:cubicBezTo>
                <a:cubicBezTo>
                  <a:pt x="134171" y="219100"/>
                  <a:pt x="158993" y="253923"/>
                  <a:pt x="179844" y="273256"/>
                </a:cubicBezTo>
                <a:cubicBezTo>
                  <a:pt x="206156" y="297545"/>
                  <a:pt x="235322" y="306344"/>
                  <a:pt x="248478" y="306344"/>
                </a:cubicBezTo>
                <a:cubicBezTo>
                  <a:pt x="261634" y="306344"/>
                  <a:pt x="290800" y="297545"/>
                  <a:pt x="317112" y="273256"/>
                </a:cubicBezTo>
                <a:cubicBezTo>
                  <a:pt x="337963" y="253923"/>
                  <a:pt x="362785" y="219100"/>
                  <a:pt x="362785" y="162962"/>
                </a:cubicBezTo>
                <a:cubicBezTo>
                  <a:pt x="362785" y="154659"/>
                  <a:pt x="362661" y="146232"/>
                  <a:pt x="362288" y="138053"/>
                </a:cubicBezTo>
                <a:cubicBezTo>
                  <a:pt x="360799" y="141399"/>
                  <a:pt x="354221" y="154287"/>
                  <a:pt x="344168" y="155526"/>
                </a:cubicBezTo>
                <a:cubicBezTo>
                  <a:pt x="332502" y="156890"/>
                  <a:pt x="313140" y="114259"/>
                  <a:pt x="248478" y="114259"/>
                </a:cubicBezTo>
                <a:close/>
                <a:moveTo>
                  <a:pt x="248478" y="52575"/>
                </a:moveTo>
                <a:cubicBezTo>
                  <a:pt x="234515" y="52575"/>
                  <a:pt x="220553" y="54961"/>
                  <a:pt x="204791" y="59732"/>
                </a:cubicBezTo>
                <a:cubicBezTo>
                  <a:pt x="208638" y="69522"/>
                  <a:pt x="210624" y="74479"/>
                  <a:pt x="214471" y="84269"/>
                </a:cubicBezTo>
                <a:cubicBezTo>
                  <a:pt x="239666" y="77206"/>
                  <a:pt x="257166" y="77206"/>
                  <a:pt x="282360" y="84269"/>
                </a:cubicBezTo>
                <a:cubicBezTo>
                  <a:pt x="286332" y="74479"/>
                  <a:pt x="288193" y="69522"/>
                  <a:pt x="292165" y="59732"/>
                </a:cubicBezTo>
                <a:cubicBezTo>
                  <a:pt x="276403" y="54961"/>
                  <a:pt x="262440" y="52575"/>
                  <a:pt x="248478" y="52575"/>
                </a:cubicBezTo>
                <a:close/>
                <a:moveTo>
                  <a:pt x="248478" y="0"/>
                </a:moveTo>
                <a:cubicBezTo>
                  <a:pt x="305818" y="0"/>
                  <a:pt x="338831" y="16234"/>
                  <a:pt x="357696" y="42878"/>
                </a:cubicBezTo>
                <a:cubicBezTo>
                  <a:pt x="372465" y="62458"/>
                  <a:pt x="378299" y="87987"/>
                  <a:pt x="380533" y="116738"/>
                </a:cubicBezTo>
                <a:cubicBezTo>
                  <a:pt x="381898" y="131361"/>
                  <a:pt x="382270" y="146852"/>
                  <a:pt x="382270" y="162962"/>
                </a:cubicBezTo>
                <a:cubicBezTo>
                  <a:pt x="382270" y="277841"/>
                  <a:pt x="288317" y="325800"/>
                  <a:pt x="248478" y="325800"/>
                </a:cubicBezTo>
                <a:cubicBezTo>
                  <a:pt x="208514" y="325800"/>
                  <a:pt x="114686" y="277841"/>
                  <a:pt x="114686" y="162962"/>
                </a:cubicBezTo>
                <a:cubicBezTo>
                  <a:pt x="114686" y="146852"/>
                  <a:pt x="115058" y="131361"/>
                  <a:pt x="116423" y="116738"/>
                </a:cubicBezTo>
                <a:cubicBezTo>
                  <a:pt x="118533" y="87987"/>
                  <a:pt x="124491" y="62458"/>
                  <a:pt x="139136" y="42878"/>
                </a:cubicBezTo>
                <a:cubicBezTo>
                  <a:pt x="158001" y="16234"/>
                  <a:pt x="191014" y="0"/>
                  <a:pt x="248478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2" name="系统图标"/>
          <p:cNvSpPr/>
          <p:nvPr/>
        </p:nvSpPr>
        <p:spPr bwMode="auto">
          <a:xfrm>
            <a:off x="10154361" y="5672144"/>
            <a:ext cx="588062" cy="626110"/>
          </a:xfrm>
          <a:custGeom>
            <a:avLst/>
            <a:gdLst>
              <a:gd name="T0" fmla="*/ 0 w 391"/>
              <a:gd name="T1" fmla="*/ 196 h 417"/>
              <a:gd name="T2" fmla="*/ 391 w 391"/>
              <a:gd name="T3" fmla="*/ 0 h 417"/>
              <a:gd name="T4" fmla="*/ 298 w 391"/>
              <a:gd name="T5" fmla="*/ 388 h 417"/>
              <a:gd name="T6" fmla="*/ 223 w 391"/>
              <a:gd name="T7" fmla="*/ 340 h 417"/>
              <a:gd name="T8" fmla="*/ 159 w 391"/>
              <a:gd name="T9" fmla="*/ 417 h 417"/>
              <a:gd name="T10" fmla="*/ 159 w 391"/>
              <a:gd name="T11" fmla="*/ 295 h 417"/>
              <a:gd name="T12" fmla="*/ 296 w 391"/>
              <a:gd name="T13" fmla="*/ 112 h 417"/>
              <a:gd name="T14" fmla="*/ 113 w 391"/>
              <a:gd name="T15" fmla="*/ 269 h 417"/>
              <a:gd name="T16" fmla="*/ 0 w 391"/>
              <a:gd name="T17" fmla="*/ 19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1" h="417">
                <a:moveTo>
                  <a:pt x="0" y="196"/>
                </a:moveTo>
                <a:lnTo>
                  <a:pt x="391" y="0"/>
                </a:lnTo>
                <a:lnTo>
                  <a:pt x="298" y="388"/>
                </a:lnTo>
                <a:lnTo>
                  <a:pt x="223" y="340"/>
                </a:lnTo>
                <a:lnTo>
                  <a:pt x="159" y="417"/>
                </a:lnTo>
                <a:lnTo>
                  <a:pt x="159" y="295"/>
                </a:lnTo>
                <a:lnTo>
                  <a:pt x="296" y="112"/>
                </a:lnTo>
                <a:lnTo>
                  <a:pt x="113" y="269"/>
                </a:lnTo>
                <a:lnTo>
                  <a:pt x="0" y="19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3" name="U盘"/>
          <p:cNvSpPr/>
          <p:nvPr/>
        </p:nvSpPr>
        <p:spPr bwMode="auto">
          <a:xfrm>
            <a:off x="11346180" y="5672144"/>
            <a:ext cx="292100" cy="626110"/>
          </a:xfrm>
          <a:custGeom>
            <a:avLst/>
            <a:gdLst>
              <a:gd name="T0" fmla="*/ 242924 w 447675"/>
              <a:gd name="T1" fmla="*/ 1056413 h 1676400"/>
              <a:gd name="T2" fmla="*/ 195158 w 447675"/>
              <a:gd name="T3" fmla="*/ 784372 h 1676400"/>
              <a:gd name="T4" fmla="*/ 518603 w 447675"/>
              <a:gd name="T5" fmla="*/ 1647989 h 1676400"/>
              <a:gd name="T6" fmla="*/ 495402 w 447675"/>
              <a:gd name="T7" fmla="*/ 1705403 h 1676400"/>
              <a:gd name="T8" fmla="*/ 510414 w 447675"/>
              <a:gd name="T9" fmla="*/ 1751695 h 1676400"/>
              <a:gd name="T10" fmla="*/ 545898 w 447675"/>
              <a:gd name="T11" fmla="*/ 1781153 h 1676400"/>
              <a:gd name="T12" fmla="*/ 582061 w 447675"/>
              <a:gd name="T13" fmla="*/ 1787466 h 1676400"/>
              <a:gd name="T14" fmla="*/ 623688 w 447675"/>
              <a:gd name="T15" fmla="*/ 1773940 h 1676400"/>
              <a:gd name="T16" fmla="*/ 654394 w 447675"/>
              <a:gd name="T17" fmla="*/ 1737567 h 1676400"/>
              <a:gd name="T18" fmla="*/ 657123 w 447675"/>
              <a:gd name="T19" fmla="*/ 1684060 h 1676400"/>
              <a:gd name="T20" fmla="*/ 620274 w 447675"/>
              <a:gd name="T21" fmla="*/ 1635364 h 1676400"/>
              <a:gd name="T22" fmla="*/ 916426 w 447675"/>
              <a:gd name="T23" fmla="*/ 855614 h 1676400"/>
              <a:gd name="T24" fmla="*/ 620274 w 447675"/>
              <a:gd name="T25" fmla="*/ 706216 h 1676400"/>
              <a:gd name="T26" fmla="*/ 1152525 w 447675"/>
              <a:gd name="T27" fmla="*/ 1556307 h 1676400"/>
              <a:gd name="T28" fmla="*/ 1125913 w 447675"/>
              <a:gd name="T29" fmla="*/ 1658510 h 1676400"/>
              <a:gd name="T30" fmla="*/ 1053580 w 447675"/>
              <a:gd name="T31" fmla="*/ 1749591 h 1676400"/>
              <a:gd name="T32" fmla="*/ 940306 w 447675"/>
              <a:gd name="T33" fmla="*/ 1823839 h 1676400"/>
              <a:gd name="T34" fmla="*/ 797009 w 447675"/>
              <a:gd name="T35" fmla="*/ 1876744 h 1676400"/>
              <a:gd name="T36" fmla="*/ 674184 w 447675"/>
              <a:gd name="T37" fmla="*/ 1899289 h 1676400"/>
              <a:gd name="T38" fmla="*/ 586840 w 447675"/>
              <a:gd name="T39" fmla="*/ 1905000 h 1676400"/>
              <a:gd name="T40" fmla="*/ 499496 w 447675"/>
              <a:gd name="T41" fmla="*/ 1901994 h 1676400"/>
              <a:gd name="T42" fmla="*/ 403965 w 447675"/>
              <a:gd name="T43" fmla="*/ 1888768 h 1676400"/>
              <a:gd name="T44" fmla="*/ 253843 w 447675"/>
              <a:gd name="T45" fmla="*/ 1844280 h 1676400"/>
              <a:gd name="T46" fmla="*/ 132379 w 447675"/>
              <a:gd name="T47" fmla="*/ 1776344 h 1676400"/>
              <a:gd name="T48" fmla="*/ 45720 w 447675"/>
              <a:gd name="T49" fmla="*/ 1690373 h 1676400"/>
              <a:gd name="T50" fmla="*/ 2729 w 447675"/>
              <a:gd name="T51" fmla="*/ 1591176 h 1676400"/>
              <a:gd name="T52" fmla="*/ 706596 w 447675"/>
              <a:gd name="T53" fmla="*/ 205485 h 1676400"/>
              <a:gd name="T54" fmla="*/ 671887 w 447675"/>
              <a:gd name="T55" fmla="*/ 213608 h 1676400"/>
              <a:gd name="T56" fmla="*/ 653511 w 447675"/>
              <a:gd name="T57" fmla="*/ 228350 h 1676400"/>
              <a:gd name="T58" fmla="*/ 654873 w 447675"/>
              <a:gd name="T59" fmla="*/ 282806 h 1676400"/>
              <a:gd name="T60" fmla="*/ 676650 w 447675"/>
              <a:gd name="T61" fmla="*/ 296645 h 1676400"/>
              <a:gd name="T62" fmla="*/ 714083 w 447675"/>
              <a:gd name="T63" fmla="*/ 303264 h 1676400"/>
              <a:gd name="T64" fmla="*/ 840667 w 447675"/>
              <a:gd name="T65" fmla="*/ 301158 h 1676400"/>
              <a:gd name="T66" fmla="*/ 871972 w 447675"/>
              <a:gd name="T67" fmla="*/ 290627 h 1676400"/>
              <a:gd name="T68" fmla="*/ 882862 w 447675"/>
              <a:gd name="T69" fmla="*/ 274081 h 1676400"/>
              <a:gd name="T70" fmla="*/ 875376 w 447675"/>
              <a:gd name="T71" fmla="*/ 220227 h 1676400"/>
              <a:gd name="T72" fmla="*/ 847471 w 447675"/>
              <a:gd name="T73" fmla="*/ 208794 h 1676400"/>
              <a:gd name="T74" fmla="*/ 720887 w 447675"/>
              <a:gd name="T75" fmla="*/ 204884 h 1676400"/>
              <a:gd name="T76" fmla="*/ 326842 w 447675"/>
              <a:gd name="T77" fmla="*/ 208794 h 1676400"/>
              <a:gd name="T78" fmla="*/ 298257 w 447675"/>
              <a:gd name="T79" fmla="*/ 220227 h 1676400"/>
              <a:gd name="T80" fmla="*/ 290091 w 447675"/>
              <a:gd name="T81" fmla="*/ 274081 h 1676400"/>
              <a:gd name="T82" fmla="*/ 302340 w 447675"/>
              <a:gd name="T83" fmla="*/ 290627 h 1676400"/>
              <a:gd name="T84" fmla="*/ 332966 w 447675"/>
              <a:gd name="T85" fmla="*/ 301158 h 1676400"/>
              <a:gd name="T86" fmla="*/ 459550 w 447675"/>
              <a:gd name="T87" fmla="*/ 303264 h 1676400"/>
              <a:gd name="T88" fmla="*/ 496980 w 447675"/>
              <a:gd name="T89" fmla="*/ 296645 h 1676400"/>
              <a:gd name="T90" fmla="*/ 518760 w 447675"/>
              <a:gd name="T91" fmla="*/ 282806 h 1676400"/>
              <a:gd name="T92" fmla="*/ 520802 w 447675"/>
              <a:gd name="T93" fmla="*/ 228350 h 1676400"/>
              <a:gd name="T94" fmla="*/ 501746 w 447675"/>
              <a:gd name="T95" fmla="*/ 213608 h 1676400"/>
              <a:gd name="T96" fmla="*/ 466357 w 447675"/>
              <a:gd name="T97" fmla="*/ 205485 h 1676400"/>
              <a:gd name="T98" fmla="*/ 895112 w 447675"/>
              <a:gd name="T99" fmla="*/ 301 h 1676400"/>
              <a:gd name="T100" fmla="*/ 938669 w 447675"/>
              <a:gd name="T101" fmla="*/ 11132 h 1676400"/>
              <a:gd name="T102" fmla="*/ 965209 w 447675"/>
              <a:gd name="T103" fmla="*/ 34599 h 1676400"/>
              <a:gd name="T104" fmla="*/ 966571 w 447675"/>
              <a:gd name="T105" fmla="*/ 428119 h 1676400"/>
              <a:gd name="T106" fmla="*/ 944794 w 447675"/>
              <a:gd name="T107" fmla="*/ 452790 h 1676400"/>
              <a:gd name="T108" fmla="*/ 903960 w 447675"/>
              <a:gd name="T109" fmla="*/ 466328 h 1676400"/>
              <a:gd name="T110" fmla="*/ 249937 w 447675"/>
              <a:gd name="T111" fmla="*/ 465125 h 1676400"/>
              <a:gd name="T112" fmla="*/ 210463 w 447675"/>
              <a:gd name="T113" fmla="*/ 449180 h 1676400"/>
              <a:gd name="T114" fmla="*/ 192089 w 447675"/>
              <a:gd name="T115" fmla="*/ 423306 h 1676400"/>
              <a:gd name="T116" fmla="*/ 198896 w 447675"/>
              <a:gd name="T117" fmla="*/ 30085 h 1676400"/>
              <a:gd name="T118" fmla="*/ 228160 w 447675"/>
              <a:gd name="T119" fmla="*/ 8424 h 1676400"/>
              <a:gd name="T120" fmla="*/ 273756 w 447675"/>
              <a:gd name="T121" fmla="*/ 0 h 16764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47675" h="1676400">
                <a:moveTo>
                  <a:pt x="224500" y="508517"/>
                </a:moveTo>
                <a:lnTo>
                  <a:pt x="205946" y="564861"/>
                </a:lnTo>
                <a:lnTo>
                  <a:pt x="187658" y="621470"/>
                </a:lnTo>
                <a:lnTo>
                  <a:pt x="208067" y="621470"/>
                </a:lnTo>
                <a:lnTo>
                  <a:pt x="208067" y="1084391"/>
                </a:lnTo>
                <a:lnTo>
                  <a:pt x="94359" y="929643"/>
                </a:lnTo>
                <a:lnTo>
                  <a:pt x="94359" y="690247"/>
                </a:lnTo>
                <a:lnTo>
                  <a:pt x="109202" y="690247"/>
                </a:lnTo>
                <a:lnTo>
                  <a:pt x="97275" y="652684"/>
                </a:lnTo>
                <a:lnTo>
                  <a:pt x="85082" y="615650"/>
                </a:lnTo>
                <a:lnTo>
                  <a:pt x="60697" y="690247"/>
                </a:lnTo>
                <a:lnTo>
                  <a:pt x="75805" y="690247"/>
                </a:lnTo>
                <a:lnTo>
                  <a:pt x="75805" y="939959"/>
                </a:lnTo>
                <a:lnTo>
                  <a:pt x="208067" y="1119837"/>
                </a:lnTo>
                <a:lnTo>
                  <a:pt x="208067" y="1439120"/>
                </a:lnTo>
                <a:lnTo>
                  <a:pt x="206211" y="1441501"/>
                </a:lnTo>
                <a:lnTo>
                  <a:pt x="204621" y="1444411"/>
                </a:lnTo>
                <a:lnTo>
                  <a:pt x="201441" y="1450230"/>
                </a:lnTo>
                <a:lnTo>
                  <a:pt x="199055" y="1457373"/>
                </a:lnTo>
                <a:lnTo>
                  <a:pt x="196935" y="1464779"/>
                </a:lnTo>
                <a:lnTo>
                  <a:pt x="195079" y="1473244"/>
                </a:lnTo>
                <a:lnTo>
                  <a:pt x="193754" y="1481973"/>
                </a:lnTo>
                <a:lnTo>
                  <a:pt x="192959" y="1491232"/>
                </a:lnTo>
                <a:lnTo>
                  <a:pt x="192429" y="1500755"/>
                </a:lnTo>
                <a:lnTo>
                  <a:pt x="192429" y="1508161"/>
                </a:lnTo>
                <a:lnTo>
                  <a:pt x="193224" y="1515304"/>
                </a:lnTo>
                <a:lnTo>
                  <a:pt x="194019" y="1522446"/>
                </a:lnTo>
                <a:lnTo>
                  <a:pt x="195079" y="1529059"/>
                </a:lnTo>
                <a:lnTo>
                  <a:pt x="196404" y="1535408"/>
                </a:lnTo>
                <a:lnTo>
                  <a:pt x="198260" y="1541492"/>
                </a:lnTo>
                <a:lnTo>
                  <a:pt x="200115" y="1547047"/>
                </a:lnTo>
                <a:lnTo>
                  <a:pt x="201971" y="1552073"/>
                </a:lnTo>
                <a:lnTo>
                  <a:pt x="204356" y="1556570"/>
                </a:lnTo>
                <a:lnTo>
                  <a:pt x="206477" y="1561067"/>
                </a:lnTo>
                <a:lnTo>
                  <a:pt x="209392" y="1564506"/>
                </a:lnTo>
                <a:lnTo>
                  <a:pt x="212043" y="1567415"/>
                </a:lnTo>
                <a:lnTo>
                  <a:pt x="214958" y="1570061"/>
                </a:lnTo>
                <a:lnTo>
                  <a:pt x="218139" y="1571912"/>
                </a:lnTo>
                <a:lnTo>
                  <a:pt x="221054" y="1572706"/>
                </a:lnTo>
                <a:lnTo>
                  <a:pt x="222910" y="1572970"/>
                </a:lnTo>
                <a:lnTo>
                  <a:pt x="224500" y="1573499"/>
                </a:lnTo>
                <a:lnTo>
                  <a:pt x="226090" y="1572970"/>
                </a:lnTo>
                <a:lnTo>
                  <a:pt x="227681" y="1572706"/>
                </a:lnTo>
                <a:lnTo>
                  <a:pt x="231126" y="1571912"/>
                </a:lnTo>
                <a:lnTo>
                  <a:pt x="233777" y="1570061"/>
                </a:lnTo>
                <a:lnTo>
                  <a:pt x="236958" y="1567415"/>
                </a:lnTo>
                <a:lnTo>
                  <a:pt x="239873" y="1564506"/>
                </a:lnTo>
                <a:lnTo>
                  <a:pt x="242259" y="1561067"/>
                </a:lnTo>
                <a:lnTo>
                  <a:pt x="244644" y="1556570"/>
                </a:lnTo>
                <a:lnTo>
                  <a:pt x="247295" y="1552073"/>
                </a:lnTo>
                <a:lnTo>
                  <a:pt x="249150" y="1547047"/>
                </a:lnTo>
                <a:lnTo>
                  <a:pt x="251005" y="1541492"/>
                </a:lnTo>
                <a:lnTo>
                  <a:pt x="252596" y="1535408"/>
                </a:lnTo>
                <a:lnTo>
                  <a:pt x="254186" y="1529059"/>
                </a:lnTo>
                <a:lnTo>
                  <a:pt x="254981" y="1522446"/>
                </a:lnTo>
                <a:lnTo>
                  <a:pt x="256041" y="1515304"/>
                </a:lnTo>
                <a:lnTo>
                  <a:pt x="256307" y="1508161"/>
                </a:lnTo>
                <a:lnTo>
                  <a:pt x="256572" y="1500755"/>
                </a:lnTo>
                <a:lnTo>
                  <a:pt x="256307" y="1491232"/>
                </a:lnTo>
                <a:lnTo>
                  <a:pt x="255246" y="1481973"/>
                </a:lnTo>
                <a:lnTo>
                  <a:pt x="254186" y="1473244"/>
                </a:lnTo>
                <a:lnTo>
                  <a:pt x="252331" y="1464779"/>
                </a:lnTo>
                <a:lnTo>
                  <a:pt x="249945" y="1457373"/>
                </a:lnTo>
                <a:lnTo>
                  <a:pt x="247560" y="1450230"/>
                </a:lnTo>
                <a:lnTo>
                  <a:pt x="244379" y="1444411"/>
                </a:lnTo>
                <a:lnTo>
                  <a:pt x="240933" y="1439120"/>
                </a:lnTo>
                <a:lnTo>
                  <a:pt x="240933" y="1246016"/>
                </a:lnTo>
                <a:lnTo>
                  <a:pt x="365243" y="1077249"/>
                </a:lnTo>
                <a:lnTo>
                  <a:pt x="365243" y="827271"/>
                </a:lnTo>
                <a:lnTo>
                  <a:pt x="380351" y="827271"/>
                </a:lnTo>
                <a:lnTo>
                  <a:pt x="368159" y="789973"/>
                </a:lnTo>
                <a:lnTo>
                  <a:pt x="355967" y="752940"/>
                </a:lnTo>
                <a:lnTo>
                  <a:pt x="343774" y="789973"/>
                </a:lnTo>
                <a:lnTo>
                  <a:pt x="331847" y="827271"/>
                </a:lnTo>
                <a:lnTo>
                  <a:pt x="346690" y="827271"/>
                </a:lnTo>
                <a:lnTo>
                  <a:pt x="346690" y="1066667"/>
                </a:lnTo>
                <a:lnTo>
                  <a:pt x="240933" y="1210570"/>
                </a:lnTo>
                <a:lnTo>
                  <a:pt x="240933" y="621470"/>
                </a:lnTo>
                <a:lnTo>
                  <a:pt x="261608" y="621470"/>
                </a:lnTo>
                <a:lnTo>
                  <a:pt x="242789" y="564861"/>
                </a:lnTo>
                <a:lnTo>
                  <a:pt x="224500" y="508517"/>
                </a:lnTo>
                <a:close/>
                <a:moveTo>
                  <a:pt x="0" y="454025"/>
                </a:moveTo>
                <a:lnTo>
                  <a:pt x="447675" y="454025"/>
                </a:lnTo>
                <a:lnTo>
                  <a:pt x="447675" y="1369550"/>
                </a:lnTo>
                <a:lnTo>
                  <a:pt x="447410" y="1385157"/>
                </a:lnTo>
                <a:lnTo>
                  <a:pt x="446350" y="1400235"/>
                </a:lnTo>
                <a:lnTo>
                  <a:pt x="445290" y="1415577"/>
                </a:lnTo>
                <a:lnTo>
                  <a:pt x="442904" y="1430391"/>
                </a:lnTo>
                <a:lnTo>
                  <a:pt x="440519" y="1444940"/>
                </a:lnTo>
                <a:lnTo>
                  <a:pt x="437338" y="1459489"/>
                </a:lnTo>
                <a:lnTo>
                  <a:pt x="433892" y="1473509"/>
                </a:lnTo>
                <a:lnTo>
                  <a:pt x="429916" y="1487528"/>
                </a:lnTo>
                <a:lnTo>
                  <a:pt x="425145" y="1501019"/>
                </a:lnTo>
                <a:lnTo>
                  <a:pt x="420375" y="1514246"/>
                </a:lnTo>
                <a:lnTo>
                  <a:pt x="415073" y="1526943"/>
                </a:lnTo>
                <a:lnTo>
                  <a:pt x="409242" y="1539640"/>
                </a:lnTo>
                <a:lnTo>
                  <a:pt x="402616" y="1551544"/>
                </a:lnTo>
                <a:lnTo>
                  <a:pt x="395990" y="1563183"/>
                </a:lnTo>
                <a:lnTo>
                  <a:pt x="388833" y="1574293"/>
                </a:lnTo>
                <a:lnTo>
                  <a:pt x="381412" y="1585139"/>
                </a:lnTo>
                <a:lnTo>
                  <a:pt x="373460" y="1595455"/>
                </a:lnTo>
                <a:lnTo>
                  <a:pt x="365243" y="1604978"/>
                </a:lnTo>
                <a:lnTo>
                  <a:pt x="357027" y="1614236"/>
                </a:lnTo>
                <a:lnTo>
                  <a:pt x="348015" y="1622966"/>
                </a:lnTo>
                <a:lnTo>
                  <a:pt x="339003" y="1631166"/>
                </a:lnTo>
                <a:lnTo>
                  <a:pt x="329196" y="1638573"/>
                </a:lnTo>
                <a:lnTo>
                  <a:pt x="319654" y="1645186"/>
                </a:lnTo>
                <a:lnTo>
                  <a:pt x="309582" y="1651535"/>
                </a:lnTo>
                <a:lnTo>
                  <a:pt x="299510" y="1657354"/>
                </a:lnTo>
                <a:lnTo>
                  <a:pt x="288908" y="1662116"/>
                </a:lnTo>
                <a:lnTo>
                  <a:pt x="278306" y="1666348"/>
                </a:lnTo>
                <a:lnTo>
                  <a:pt x="272740" y="1668200"/>
                </a:lnTo>
                <a:lnTo>
                  <a:pt x="267439" y="1669787"/>
                </a:lnTo>
                <a:lnTo>
                  <a:pt x="261873" y="1671374"/>
                </a:lnTo>
                <a:lnTo>
                  <a:pt x="256307" y="1672697"/>
                </a:lnTo>
                <a:lnTo>
                  <a:pt x="250740" y="1673755"/>
                </a:lnTo>
                <a:lnTo>
                  <a:pt x="245174" y="1674813"/>
                </a:lnTo>
                <a:lnTo>
                  <a:pt x="239343" y="1675342"/>
                </a:lnTo>
                <a:lnTo>
                  <a:pt x="233512" y="1676136"/>
                </a:lnTo>
                <a:lnTo>
                  <a:pt x="227946" y="1676400"/>
                </a:lnTo>
                <a:lnTo>
                  <a:pt x="222115" y="1676400"/>
                </a:lnTo>
                <a:lnTo>
                  <a:pt x="216549" y="1676400"/>
                </a:lnTo>
                <a:lnTo>
                  <a:pt x="210982" y="1676136"/>
                </a:lnTo>
                <a:lnTo>
                  <a:pt x="205416" y="1675342"/>
                </a:lnTo>
                <a:lnTo>
                  <a:pt x="199585" y="1674813"/>
                </a:lnTo>
                <a:lnTo>
                  <a:pt x="194019" y="1673755"/>
                </a:lnTo>
                <a:lnTo>
                  <a:pt x="188718" y="1672697"/>
                </a:lnTo>
                <a:lnTo>
                  <a:pt x="183152" y="1671374"/>
                </a:lnTo>
                <a:lnTo>
                  <a:pt x="177851" y="1669787"/>
                </a:lnTo>
                <a:lnTo>
                  <a:pt x="172550" y="1668200"/>
                </a:lnTo>
                <a:lnTo>
                  <a:pt x="167514" y="1666348"/>
                </a:lnTo>
                <a:lnTo>
                  <a:pt x="156912" y="1662116"/>
                </a:lnTo>
                <a:lnTo>
                  <a:pt x="146574" y="1657354"/>
                </a:lnTo>
                <a:lnTo>
                  <a:pt x="136502" y="1651535"/>
                </a:lnTo>
                <a:lnTo>
                  <a:pt x="126695" y="1645186"/>
                </a:lnTo>
                <a:lnTo>
                  <a:pt x="117154" y="1638573"/>
                </a:lnTo>
                <a:lnTo>
                  <a:pt x="107612" y="1631166"/>
                </a:lnTo>
                <a:lnTo>
                  <a:pt x="98600" y="1622966"/>
                </a:lnTo>
                <a:lnTo>
                  <a:pt x="90118" y="1614236"/>
                </a:lnTo>
                <a:lnTo>
                  <a:pt x="81636" y="1604978"/>
                </a:lnTo>
                <a:lnTo>
                  <a:pt x="73685" y="1595455"/>
                </a:lnTo>
                <a:lnTo>
                  <a:pt x="65733" y="1585139"/>
                </a:lnTo>
                <a:lnTo>
                  <a:pt x="58312" y="1574293"/>
                </a:lnTo>
                <a:lnTo>
                  <a:pt x="51420" y="1563183"/>
                </a:lnTo>
                <a:lnTo>
                  <a:pt x="44794" y="1551544"/>
                </a:lnTo>
                <a:lnTo>
                  <a:pt x="38433" y="1539640"/>
                </a:lnTo>
                <a:lnTo>
                  <a:pt x="32602" y="1526943"/>
                </a:lnTo>
                <a:lnTo>
                  <a:pt x="27300" y="1514246"/>
                </a:lnTo>
                <a:lnTo>
                  <a:pt x="22264" y="1501019"/>
                </a:lnTo>
                <a:lnTo>
                  <a:pt x="17759" y="1487528"/>
                </a:lnTo>
                <a:lnTo>
                  <a:pt x="13518" y="1473509"/>
                </a:lnTo>
                <a:lnTo>
                  <a:pt x="10072" y="1459489"/>
                </a:lnTo>
                <a:lnTo>
                  <a:pt x="7156" y="1444940"/>
                </a:lnTo>
                <a:lnTo>
                  <a:pt x="4506" y="1430391"/>
                </a:lnTo>
                <a:lnTo>
                  <a:pt x="2651" y="1415577"/>
                </a:lnTo>
                <a:lnTo>
                  <a:pt x="1060" y="1400235"/>
                </a:lnTo>
                <a:lnTo>
                  <a:pt x="265" y="1385157"/>
                </a:lnTo>
                <a:lnTo>
                  <a:pt x="0" y="1369550"/>
                </a:lnTo>
                <a:lnTo>
                  <a:pt x="0" y="454025"/>
                </a:lnTo>
                <a:close/>
                <a:moveTo>
                  <a:pt x="280014" y="180298"/>
                </a:moveTo>
                <a:lnTo>
                  <a:pt x="277371" y="180562"/>
                </a:lnTo>
                <a:lnTo>
                  <a:pt x="274463" y="180827"/>
                </a:lnTo>
                <a:lnTo>
                  <a:pt x="272084" y="181621"/>
                </a:lnTo>
                <a:lnTo>
                  <a:pt x="269704" y="182416"/>
                </a:lnTo>
                <a:lnTo>
                  <a:pt x="267061" y="183739"/>
                </a:lnTo>
                <a:lnTo>
                  <a:pt x="264946" y="185063"/>
                </a:lnTo>
                <a:lnTo>
                  <a:pt x="262831" y="186387"/>
                </a:lnTo>
                <a:lnTo>
                  <a:pt x="260981" y="187975"/>
                </a:lnTo>
                <a:lnTo>
                  <a:pt x="259395" y="189829"/>
                </a:lnTo>
                <a:lnTo>
                  <a:pt x="257809" y="191682"/>
                </a:lnTo>
                <a:lnTo>
                  <a:pt x="256222" y="193800"/>
                </a:lnTo>
                <a:lnTo>
                  <a:pt x="255429" y="196448"/>
                </a:lnTo>
                <a:lnTo>
                  <a:pt x="254372" y="198566"/>
                </a:lnTo>
                <a:lnTo>
                  <a:pt x="253843" y="200948"/>
                </a:lnTo>
                <a:lnTo>
                  <a:pt x="253050" y="203861"/>
                </a:lnTo>
                <a:lnTo>
                  <a:pt x="253050" y="206243"/>
                </a:lnTo>
                <a:lnTo>
                  <a:pt x="253050" y="241191"/>
                </a:lnTo>
                <a:lnTo>
                  <a:pt x="253050" y="243574"/>
                </a:lnTo>
                <a:lnTo>
                  <a:pt x="253843" y="246486"/>
                </a:lnTo>
                <a:lnTo>
                  <a:pt x="254372" y="248869"/>
                </a:lnTo>
                <a:lnTo>
                  <a:pt x="255429" y="250987"/>
                </a:lnTo>
                <a:lnTo>
                  <a:pt x="256222" y="253634"/>
                </a:lnTo>
                <a:lnTo>
                  <a:pt x="257809" y="255752"/>
                </a:lnTo>
                <a:lnTo>
                  <a:pt x="259395" y="257606"/>
                </a:lnTo>
                <a:lnTo>
                  <a:pt x="260981" y="259459"/>
                </a:lnTo>
                <a:lnTo>
                  <a:pt x="262831" y="261048"/>
                </a:lnTo>
                <a:lnTo>
                  <a:pt x="264946" y="262636"/>
                </a:lnTo>
                <a:lnTo>
                  <a:pt x="267061" y="263695"/>
                </a:lnTo>
                <a:lnTo>
                  <a:pt x="269704" y="265019"/>
                </a:lnTo>
                <a:lnTo>
                  <a:pt x="272084" y="265813"/>
                </a:lnTo>
                <a:lnTo>
                  <a:pt x="274463" y="266607"/>
                </a:lnTo>
                <a:lnTo>
                  <a:pt x="277371" y="266872"/>
                </a:lnTo>
                <a:lnTo>
                  <a:pt x="280014" y="266872"/>
                </a:lnTo>
                <a:lnTo>
                  <a:pt x="315966" y="266872"/>
                </a:lnTo>
                <a:lnTo>
                  <a:pt x="318874" y="266872"/>
                </a:lnTo>
                <a:lnTo>
                  <a:pt x="321517" y="266607"/>
                </a:lnTo>
                <a:lnTo>
                  <a:pt x="324161" y="265813"/>
                </a:lnTo>
                <a:lnTo>
                  <a:pt x="326540" y="265019"/>
                </a:lnTo>
                <a:lnTo>
                  <a:pt x="329183" y="263695"/>
                </a:lnTo>
                <a:lnTo>
                  <a:pt x="331298" y="262636"/>
                </a:lnTo>
                <a:lnTo>
                  <a:pt x="333413" y="261048"/>
                </a:lnTo>
                <a:lnTo>
                  <a:pt x="335264" y="259459"/>
                </a:lnTo>
                <a:lnTo>
                  <a:pt x="336850" y="257606"/>
                </a:lnTo>
                <a:lnTo>
                  <a:pt x="338700" y="255752"/>
                </a:lnTo>
                <a:lnTo>
                  <a:pt x="340022" y="253634"/>
                </a:lnTo>
                <a:lnTo>
                  <a:pt x="341079" y="250987"/>
                </a:lnTo>
                <a:lnTo>
                  <a:pt x="342137" y="248869"/>
                </a:lnTo>
                <a:lnTo>
                  <a:pt x="342665" y="246486"/>
                </a:lnTo>
                <a:lnTo>
                  <a:pt x="342930" y="243574"/>
                </a:lnTo>
                <a:lnTo>
                  <a:pt x="342930" y="241191"/>
                </a:lnTo>
                <a:lnTo>
                  <a:pt x="342930" y="206243"/>
                </a:lnTo>
                <a:lnTo>
                  <a:pt x="342930" y="203861"/>
                </a:lnTo>
                <a:lnTo>
                  <a:pt x="342665" y="200948"/>
                </a:lnTo>
                <a:lnTo>
                  <a:pt x="342137" y="198566"/>
                </a:lnTo>
                <a:lnTo>
                  <a:pt x="341079" y="196448"/>
                </a:lnTo>
                <a:lnTo>
                  <a:pt x="340022" y="193800"/>
                </a:lnTo>
                <a:lnTo>
                  <a:pt x="338700" y="191682"/>
                </a:lnTo>
                <a:lnTo>
                  <a:pt x="336850" y="189829"/>
                </a:lnTo>
                <a:lnTo>
                  <a:pt x="335264" y="187975"/>
                </a:lnTo>
                <a:lnTo>
                  <a:pt x="333413" y="186387"/>
                </a:lnTo>
                <a:lnTo>
                  <a:pt x="331298" y="185063"/>
                </a:lnTo>
                <a:lnTo>
                  <a:pt x="329183" y="183739"/>
                </a:lnTo>
                <a:lnTo>
                  <a:pt x="326540" y="182416"/>
                </a:lnTo>
                <a:lnTo>
                  <a:pt x="324161" y="181621"/>
                </a:lnTo>
                <a:lnTo>
                  <a:pt x="321517" y="180827"/>
                </a:lnTo>
                <a:lnTo>
                  <a:pt x="318874" y="180562"/>
                </a:lnTo>
                <a:lnTo>
                  <a:pt x="315966" y="180298"/>
                </a:lnTo>
                <a:lnTo>
                  <a:pt x="280014" y="180298"/>
                </a:lnTo>
                <a:close/>
                <a:moveTo>
                  <a:pt x="139643" y="180298"/>
                </a:moveTo>
                <a:lnTo>
                  <a:pt x="137000" y="180562"/>
                </a:lnTo>
                <a:lnTo>
                  <a:pt x="134356" y="180827"/>
                </a:lnTo>
                <a:lnTo>
                  <a:pt x="131713" y="181621"/>
                </a:lnTo>
                <a:lnTo>
                  <a:pt x="129334" y="182416"/>
                </a:lnTo>
                <a:lnTo>
                  <a:pt x="126955" y="183739"/>
                </a:lnTo>
                <a:lnTo>
                  <a:pt x="124575" y="185063"/>
                </a:lnTo>
                <a:lnTo>
                  <a:pt x="122725" y="186387"/>
                </a:lnTo>
                <a:lnTo>
                  <a:pt x="120610" y="187975"/>
                </a:lnTo>
                <a:lnTo>
                  <a:pt x="119024" y="189829"/>
                </a:lnTo>
                <a:lnTo>
                  <a:pt x="117438" y="191682"/>
                </a:lnTo>
                <a:lnTo>
                  <a:pt x="115852" y="193800"/>
                </a:lnTo>
                <a:lnTo>
                  <a:pt x="115059" y="196448"/>
                </a:lnTo>
                <a:lnTo>
                  <a:pt x="114001" y="198566"/>
                </a:lnTo>
                <a:lnTo>
                  <a:pt x="113473" y="200948"/>
                </a:lnTo>
                <a:lnTo>
                  <a:pt x="112680" y="203861"/>
                </a:lnTo>
                <a:lnTo>
                  <a:pt x="112680" y="206243"/>
                </a:lnTo>
                <a:lnTo>
                  <a:pt x="112680" y="241191"/>
                </a:lnTo>
                <a:lnTo>
                  <a:pt x="112680" y="243574"/>
                </a:lnTo>
                <a:lnTo>
                  <a:pt x="113473" y="246486"/>
                </a:lnTo>
                <a:lnTo>
                  <a:pt x="114001" y="248869"/>
                </a:lnTo>
                <a:lnTo>
                  <a:pt x="115059" y="250987"/>
                </a:lnTo>
                <a:lnTo>
                  <a:pt x="115852" y="253634"/>
                </a:lnTo>
                <a:lnTo>
                  <a:pt x="117438" y="255752"/>
                </a:lnTo>
                <a:lnTo>
                  <a:pt x="119024" y="257606"/>
                </a:lnTo>
                <a:lnTo>
                  <a:pt x="120610" y="259459"/>
                </a:lnTo>
                <a:lnTo>
                  <a:pt x="122725" y="261048"/>
                </a:lnTo>
                <a:lnTo>
                  <a:pt x="124575" y="262636"/>
                </a:lnTo>
                <a:lnTo>
                  <a:pt x="126955" y="263695"/>
                </a:lnTo>
                <a:lnTo>
                  <a:pt x="129334" y="265019"/>
                </a:lnTo>
                <a:lnTo>
                  <a:pt x="131713" y="265813"/>
                </a:lnTo>
                <a:lnTo>
                  <a:pt x="134356" y="266607"/>
                </a:lnTo>
                <a:lnTo>
                  <a:pt x="137000" y="266872"/>
                </a:lnTo>
                <a:lnTo>
                  <a:pt x="139643" y="266872"/>
                </a:lnTo>
                <a:lnTo>
                  <a:pt x="175595" y="266872"/>
                </a:lnTo>
                <a:lnTo>
                  <a:pt x="178503" y="266872"/>
                </a:lnTo>
                <a:lnTo>
                  <a:pt x="181147" y="266607"/>
                </a:lnTo>
                <a:lnTo>
                  <a:pt x="183790" y="265813"/>
                </a:lnTo>
                <a:lnTo>
                  <a:pt x="186169" y="265019"/>
                </a:lnTo>
                <a:lnTo>
                  <a:pt x="188813" y="263695"/>
                </a:lnTo>
                <a:lnTo>
                  <a:pt x="190928" y="262636"/>
                </a:lnTo>
                <a:lnTo>
                  <a:pt x="193042" y="261048"/>
                </a:lnTo>
                <a:lnTo>
                  <a:pt x="194893" y="259459"/>
                </a:lnTo>
                <a:lnTo>
                  <a:pt x="196743" y="257606"/>
                </a:lnTo>
                <a:lnTo>
                  <a:pt x="198329" y="255752"/>
                </a:lnTo>
                <a:lnTo>
                  <a:pt x="199651" y="253634"/>
                </a:lnTo>
                <a:lnTo>
                  <a:pt x="200709" y="250987"/>
                </a:lnTo>
                <a:lnTo>
                  <a:pt x="201502" y="248869"/>
                </a:lnTo>
                <a:lnTo>
                  <a:pt x="202295" y="246486"/>
                </a:lnTo>
                <a:lnTo>
                  <a:pt x="202559" y="243574"/>
                </a:lnTo>
                <a:lnTo>
                  <a:pt x="202559" y="241191"/>
                </a:lnTo>
                <a:lnTo>
                  <a:pt x="202559" y="206243"/>
                </a:lnTo>
                <a:lnTo>
                  <a:pt x="202559" y="203861"/>
                </a:lnTo>
                <a:lnTo>
                  <a:pt x="202295" y="200948"/>
                </a:lnTo>
                <a:lnTo>
                  <a:pt x="201502" y="198566"/>
                </a:lnTo>
                <a:lnTo>
                  <a:pt x="200709" y="196448"/>
                </a:lnTo>
                <a:lnTo>
                  <a:pt x="199651" y="193800"/>
                </a:lnTo>
                <a:lnTo>
                  <a:pt x="198329" y="191682"/>
                </a:lnTo>
                <a:lnTo>
                  <a:pt x="196743" y="189829"/>
                </a:lnTo>
                <a:lnTo>
                  <a:pt x="194893" y="187975"/>
                </a:lnTo>
                <a:lnTo>
                  <a:pt x="193042" y="186387"/>
                </a:lnTo>
                <a:lnTo>
                  <a:pt x="190928" y="185063"/>
                </a:lnTo>
                <a:lnTo>
                  <a:pt x="188813" y="183739"/>
                </a:lnTo>
                <a:lnTo>
                  <a:pt x="186169" y="182416"/>
                </a:lnTo>
                <a:lnTo>
                  <a:pt x="183790" y="181621"/>
                </a:lnTo>
                <a:lnTo>
                  <a:pt x="181147" y="180827"/>
                </a:lnTo>
                <a:lnTo>
                  <a:pt x="178503" y="180562"/>
                </a:lnTo>
                <a:lnTo>
                  <a:pt x="175595" y="180298"/>
                </a:lnTo>
                <a:lnTo>
                  <a:pt x="139643" y="180298"/>
                </a:lnTo>
                <a:close/>
                <a:moveTo>
                  <a:pt x="106335" y="0"/>
                </a:moveTo>
                <a:lnTo>
                  <a:pt x="344516" y="0"/>
                </a:lnTo>
                <a:lnTo>
                  <a:pt x="347688" y="265"/>
                </a:lnTo>
                <a:lnTo>
                  <a:pt x="351125" y="794"/>
                </a:lnTo>
                <a:lnTo>
                  <a:pt x="353768" y="1853"/>
                </a:lnTo>
                <a:lnTo>
                  <a:pt x="356940" y="3442"/>
                </a:lnTo>
                <a:lnTo>
                  <a:pt x="359848" y="5295"/>
                </a:lnTo>
                <a:lnTo>
                  <a:pt x="362227" y="7413"/>
                </a:lnTo>
                <a:lnTo>
                  <a:pt x="364607" y="9796"/>
                </a:lnTo>
                <a:lnTo>
                  <a:pt x="366986" y="12708"/>
                </a:lnTo>
                <a:lnTo>
                  <a:pt x="369101" y="15885"/>
                </a:lnTo>
                <a:lnTo>
                  <a:pt x="370951" y="18798"/>
                </a:lnTo>
                <a:lnTo>
                  <a:pt x="372537" y="22504"/>
                </a:lnTo>
                <a:lnTo>
                  <a:pt x="373595" y="26475"/>
                </a:lnTo>
                <a:lnTo>
                  <a:pt x="374916" y="30447"/>
                </a:lnTo>
                <a:lnTo>
                  <a:pt x="375445" y="34418"/>
                </a:lnTo>
                <a:lnTo>
                  <a:pt x="376238" y="38654"/>
                </a:lnTo>
                <a:lnTo>
                  <a:pt x="376238" y="43155"/>
                </a:lnTo>
                <a:lnTo>
                  <a:pt x="376238" y="368008"/>
                </a:lnTo>
                <a:lnTo>
                  <a:pt x="376238" y="372509"/>
                </a:lnTo>
                <a:lnTo>
                  <a:pt x="375445" y="376745"/>
                </a:lnTo>
                <a:lnTo>
                  <a:pt x="374916" y="380716"/>
                </a:lnTo>
                <a:lnTo>
                  <a:pt x="373595" y="384688"/>
                </a:lnTo>
                <a:lnTo>
                  <a:pt x="372537" y="388394"/>
                </a:lnTo>
                <a:lnTo>
                  <a:pt x="370951" y="392366"/>
                </a:lnTo>
                <a:lnTo>
                  <a:pt x="369101" y="395278"/>
                </a:lnTo>
                <a:lnTo>
                  <a:pt x="366986" y="398455"/>
                </a:lnTo>
                <a:lnTo>
                  <a:pt x="364607" y="401367"/>
                </a:lnTo>
                <a:lnTo>
                  <a:pt x="362227" y="403750"/>
                </a:lnTo>
                <a:lnTo>
                  <a:pt x="359848" y="405868"/>
                </a:lnTo>
                <a:lnTo>
                  <a:pt x="356940" y="407721"/>
                </a:lnTo>
                <a:lnTo>
                  <a:pt x="353768" y="409310"/>
                </a:lnTo>
                <a:lnTo>
                  <a:pt x="351125" y="410369"/>
                </a:lnTo>
                <a:lnTo>
                  <a:pt x="347688" y="410898"/>
                </a:lnTo>
                <a:lnTo>
                  <a:pt x="344516" y="411163"/>
                </a:lnTo>
                <a:lnTo>
                  <a:pt x="106335" y="411163"/>
                </a:lnTo>
                <a:lnTo>
                  <a:pt x="102899" y="410898"/>
                </a:lnTo>
                <a:lnTo>
                  <a:pt x="99726" y="410369"/>
                </a:lnTo>
                <a:lnTo>
                  <a:pt x="97083" y="409310"/>
                </a:lnTo>
                <a:lnTo>
                  <a:pt x="93911" y="407721"/>
                </a:lnTo>
                <a:lnTo>
                  <a:pt x="91003" y="405868"/>
                </a:lnTo>
                <a:lnTo>
                  <a:pt x="88624" y="403750"/>
                </a:lnTo>
                <a:lnTo>
                  <a:pt x="86244" y="401367"/>
                </a:lnTo>
                <a:lnTo>
                  <a:pt x="83865" y="398455"/>
                </a:lnTo>
                <a:lnTo>
                  <a:pt x="81750" y="395278"/>
                </a:lnTo>
                <a:lnTo>
                  <a:pt x="79900" y="392366"/>
                </a:lnTo>
                <a:lnTo>
                  <a:pt x="78314" y="388394"/>
                </a:lnTo>
                <a:lnTo>
                  <a:pt x="77257" y="384688"/>
                </a:lnTo>
                <a:lnTo>
                  <a:pt x="75935" y="380716"/>
                </a:lnTo>
                <a:lnTo>
                  <a:pt x="75406" y="376745"/>
                </a:lnTo>
                <a:lnTo>
                  <a:pt x="74613" y="372509"/>
                </a:lnTo>
                <a:lnTo>
                  <a:pt x="74613" y="368008"/>
                </a:lnTo>
                <a:lnTo>
                  <a:pt x="74613" y="43155"/>
                </a:lnTo>
                <a:lnTo>
                  <a:pt x="74613" y="38654"/>
                </a:lnTo>
                <a:lnTo>
                  <a:pt x="75406" y="34418"/>
                </a:lnTo>
                <a:lnTo>
                  <a:pt x="75935" y="30447"/>
                </a:lnTo>
                <a:lnTo>
                  <a:pt x="77257" y="26475"/>
                </a:lnTo>
                <a:lnTo>
                  <a:pt x="78314" y="22504"/>
                </a:lnTo>
                <a:lnTo>
                  <a:pt x="79900" y="18798"/>
                </a:lnTo>
                <a:lnTo>
                  <a:pt x="81750" y="15885"/>
                </a:lnTo>
                <a:lnTo>
                  <a:pt x="83865" y="12708"/>
                </a:lnTo>
                <a:lnTo>
                  <a:pt x="86244" y="9796"/>
                </a:lnTo>
                <a:lnTo>
                  <a:pt x="88624" y="7413"/>
                </a:lnTo>
                <a:lnTo>
                  <a:pt x="91003" y="5295"/>
                </a:lnTo>
                <a:lnTo>
                  <a:pt x="93911" y="3442"/>
                </a:lnTo>
                <a:lnTo>
                  <a:pt x="97083" y="1853"/>
                </a:lnTo>
                <a:lnTo>
                  <a:pt x="99726" y="794"/>
                </a:lnTo>
                <a:lnTo>
                  <a:pt x="102899" y="265"/>
                </a:lnTo>
                <a:lnTo>
                  <a:pt x="106335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4" name="work-tools-cross_53063"/>
          <p:cNvSpPr>
            <a:spLocks noChangeAspect="1"/>
          </p:cNvSpPr>
          <p:nvPr/>
        </p:nvSpPr>
        <p:spPr bwMode="auto">
          <a:xfrm>
            <a:off x="519069" y="3407435"/>
            <a:ext cx="609685" cy="586346"/>
          </a:xfrm>
          <a:custGeom>
            <a:avLst/>
            <a:gdLst>
              <a:gd name="connsiteX0" fmla="*/ 61288 w 609549"/>
              <a:gd name="connsiteY0" fmla="*/ 383285 h 586216"/>
              <a:gd name="connsiteX1" fmla="*/ 71162 w 609549"/>
              <a:gd name="connsiteY1" fmla="*/ 387101 h 586216"/>
              <a:gd name="connsiteX2" fmla="*/ 120018 w 609549"/>
              <a:gd name="connsiteY2" fmla="*/ 435892 h 586216"/>
              <a:gd name="connsiteX3" fmla="*/ 120018 w 609549"/>
              <a:gd name="connsiteY3" fmla="*/ 454200 h 586216"/>
              <a:gd name="connsiteX4" fmla="*/ 56639 w 609549"/>
              <a:gd name="connsiteY4" fmla="*/ 517543 h 586216"/>
              <a:gd name="connsiteX5" fmla="*/ 35592 w 609549"/>
              <a:gd name="connsiteY5" fmla="*/ 513644 h 586216"/>
              <a:gd name="connsiteX6" fmla="*/ 51877 w 609549"/>
              <a:gd name="connsiteY6" fmla="*/ 388099 h 586216"/>
              <a:gd name="connsiteX7" fmla="*/ 61288 w 609549"/>
              <a:gd name="connsiteY7" fmla="*/ 383285 h 586216"/>
              <a:gd name="connsiteX8" fmla="*/ 235245 w 609549"/>
              <a:gd name="connsiteY8" fmla="*/ 302810 h 586216"/>
              <a:gd name="connsiteX9" fmla="*/ 306042 w 609549"/>
              <a:gd name="connsiteY9" fmla="*/ 373466 h 586216"/>
              <a:gd name="connsiteX10" fmla="*/ 258717 w 609549"/>
              <a:gd name="connsiteY10" fmla="*/ 420680 h 586216"/>
              <a:gd name="connsiteX11" fmla="*/ 230246 w 609549"/>
              <a:gd name="connsiteY11" fmla="*/ 550152 h 586216"/>
              <a:gd name="connsiteX12" fmla="*/ 92223 w 609549"/>
              <a:gd name="connsiteY12" fmla="*/ 575305 h 586216"/>
              <a:gd name="connsiteX13" fmla="*/ 88748 w 609549"/>
              <a:gd name="connsiteY13" fmla="*/ 556143 h 586216"/>
              <a:gd name="connsiteX14" fmla="*/ 165115 w 609549"/>
              <a:gd name="connsiteY14" fmla="*/ 479877 h 586216"/>
              <a:gd name="connsiteX15" fmla="*/ 165115 w 609549"/>
              <a:gd name="connsiteY15" fmla="*/ 446308 h 586216"/>
              <a:gd name="connsiteX16" fmla="*/ 88700 w 609549"/>
              <a:gd name="connsiteY16" fmla="*/ 369995 h 586216"/>
              <a:gd name="connsiteX17" fmla="*/ 92128 w 609549"/>
              <a:gd name="connsiteY17" fmla="*/ 350976 h 586216"/>
              <a:gd name="connsiteX18" fmla="*/ 189111 w 609549"/>
              <a:gd name="connsiteY18" fmla="*/ 348884 h 586216"/>
              <a:gd name="connsiteX19" fmla="*/ 257958 w 609549"/>
              <a:gd name="connsiteY19" fmla="*/ 161679 h 586216"/>
              <a:gd name="connsiteX20" fmla="*/ 317251 w 609549"/>
              <a:gd name="connsiteY20" fmla="*/ 220879 h 586216"/>
              <a:gd name="connsiteX21" fmla="*/ 388070 w 609549"/>
              <a:gd name="connsiteY21" fmla="*/ 291586 h 586216"/>
              <a:gd name="connsiteX22" fmla="*/ 604906 w 609549"/>
              <a:gd name="connsiteY22" fmla="*/ 508130 h 586216"/>
              <a:gd name="connsiteX23" fmla="*/ 604906 w 609549"/>
              <a:gd name="connsiteY23" fmla="*/ 530526 h 586216"/>
              <a:gd name="connsiteX24" fmla="*/ 556567 w 609549"/>
              <a:gd name="connsiteY24" fmla="*/ 578789 h 586216"/>
              <a:gd name="connsiteX25" fmla="*/ 545327 w 609549"/>
              <a:gd name="connsiteY25" fmla="*/ 583449 h 586216"/>
              <a:gd name="connsiteX26" fmla="*/ 534135 w 609549"/>
              <a:gd name="connsiteY26" fmla="*/ 578789 h 586216"/>
              <a:gd name="connsiteX27" fmla="*/ 317251 w 609549"/>
              <a:gd name="connsiteY27" fmla="*/ 362293 h 586216"/>
              <a:gd name="connsiteX28" fmla="*/ 246481 w 609549"/>
              <a:gd name="connsiteY28" fmla="*/ 291586 h 586216"/>
              <a:gd name="connsiteX29" fmla="*/ 187140 w 609549"/>
              <a:gd name="connsiteY29" fmla="*/ 232339 h 586216"/>
              <a:gd name="connsiteX30" fmla="*/ 58606 w 609549"/>
              <a:gd name="connsiteY30" fmla="*/ 160814 h 586216"/>
              <a:gd name="connsiteX31" fmla="*/ 126401 w 609549"/>
              <a:gd name="connsiteY31" fmla="*/ 228498 h 586216"/>
              <a:gd name="connsiteX32" fmla="*/ 111975 w 609549"/>
              <a:gd name="connsiteY32" fmla="*/ 242899 h 586216"/>
              <a:gd name="connsiteX33" fmla="*/ 119307 w 609549"/>
              <a:gd name="connsiteY33" fmla="*/ 250219 h 586216"/>
              <a:gd name="connsiteX34" fmla="*/ 119307 w 609549"/>
              <a:gd name="connsiteY34" fmla="*/ 277692 h 586216"/>
              <a:gd name="connsiteX35" fmla="*/ 115641 w 609549"/>
              <a:gd name="connsiteY35" fmla="*/ 281352 h 586216"/>
              <a:gd name="connsiteX36" fmla="*/ 88123 w 609549"/>
              <a:gd name="connsiteY36" fmla="*/ 281352 h 586216"/>
              <a:gd name="connsiteX37" fmla="*/ 5712 w 609549"/>
              <a:gd name="connsiteY37" fmla="*/ 199029 h 586216"/>
              <a:gd name="connsiteX38" fmla="*/ 5712 w 609549"/>
              <a:gd name="connsiteY38" fmla="*/ 171604 h 586216"/>
              <a:gd name="connsiteX39" fmla="*/ 9378 w 609549"/>
              <a:gd name="connsiteY39" fmla="*/ 167944 h 586216"/>
              <a:gd name="connsiteX40" fmla="*/ 36849 w 609549"/>
              <a:gd name="connsiteY40" fmla="*/ 167944 h 586216"/>
              <a:gd name="connsiteX41" fmla="*/ 44180 w 609549"/>
              <a:gd name="connsiteY41" fmla="*/ 175264 h 586216"/>
              <a:gd name="connsiteX42" fmla="*/ 585775 w 609549"/>
              <a:gd name="connsiteY42" fmla="*/ 66370 h 586216"/>
              <a:gd name="connsiteX43" fmla="*/ 595263 w 609549"/>
              <a:gd name="connsiteY43" fmla="*/ 73839 h 586216"/>
              <a:gd name="connsiteX44" fmla="*/ 578978 w 609549"/>
              <a:gd name="connsiteY44" fmla="*/ 199341 h 586216"/>
              <a:gd name="connsiteX45" fmla="*/ 559693 w 609549"/>
              <a:gd name="connsiteY45" fmla="*/ 200387 h 586216"/>
              <a:gd name="connsiteX46" fmla="*/ 510789 w 609549"/>
              <a:gd name="connsiteY46" fmla="*/ 151612 h 586216"/>
              <a:gd name="connsiteX47" fmla="*/ 510789 w 609549"/>
              <a:gd name="connsiteY47" fmla="*/ 133262 h 586216"/>
              <a:gd name="connsiteX48" fmla="*/ 574216 w 609549"/>
              <a:gd name="connsiteY48" fmla="*/ 69988 h 586216"/>
              <a:gd name="connsiteX49" fmla="*/ 585775 w 609549"/>
              <a:gd name="connsiteY49" fmla="*/ 66370 h 586216"/>
              <a:gd name="connsiteX50" fmla="*/ 158702 w 609549"/>
              <a:gd name="connsiteY50" fmla="*/ 26758 h 586216"/>
              <a:gd name="connsiteX51" fmla="*/ 172463 w 609549"/>
              <a:gd name="connsiteY51" fmla="*/ 32464 h 586216"/>
              <a:gd name="connsiteX52" fmla="*/ 179701 w 609549"/>
              <a:gd name="connsiteY52" fmla="*/ 39691 h 586216"/>
              <a:gd name="connsiteX53" fmla="*/ 246935 w 609549"/>
              <a:gd name="connsiteY53" fmla="*/ 106831 h 586216"/>
              <a:gd name="connsiteX54" fmla="*/ 254886 w 609549"/>
              <a:gd name="connsiteY54" fmla="*/ 114819 h 586216"/>
              <a:gd name="connsiteX55" fmla="*/ 257600 w 609549"/>
              <a:gd name="connsiteY55" fmla="*/ 138879 h 586216"/>
              <a:gd name="connsiteX56" fmla="*/ 254886 w 609549"/>
              <a:gd name="connsiteY56" fmla="*/ 142255 h 586216"/>
              <a:gd name="connsiteX57" fmla="*/ 252315 w 609549"/>
              <a:gd name="connsiteY57" fmla="*/ 144823 h 586216"/>
              <a:gd name="connsiteX58" fmla="*/ 246696 w 609549"/>
              <a:gd name="connsiteY58" fmla="*/ 150434 h 586216"/>
              <a:gd name="connsiteX59" fmla="*/ 175892 w 609549"/>
              <a:gd name="connsiteY59" fmla="*/ 221140 h 586216"/>
              <a:gd name="connsiteX60" fmla="*/ 172463 w 609549"/>
              <a:gd name="connsiteY60" fmla="*/ 224611 h 586216"/>
              <a:gd name="connsiteX61" fmla="*/ 170130 w 609549"/>
              <a:gd name="connsiteY61" fmla="*/ 226560 h 586216"/>
              <a:gd name="connsiteX62" fmla="*/ 162274 w 609549"/>
              <a:gd name="connsiteY62" fmla="*/ 229936 h 586216"/>
              <a:gd name="connsiteX63" fmla="*/ 158702 w 609549"/>
              <a:gd name="connsiteY63" fmla="*/ 230269 h 586216"/>
              <a:gd name="connsiteX64" fmla="*/ 144942 w 609549"/>
              <a:gd name="connsiteY64" fmla="*/ 224611 h 586216"/>
              <a:gd name="connsiteX65" fmla="*/ 137609 w 609549"/>
              <a:gd name="connsiteY65" fmla="*/ 217288 h 586216"/>
              <a:gd name="connsiteX66" fmla="*/ 69804 w 609549"/>
              <a:gd name="connsiteY66" fmla="*/ 149578 h 586216"/>
              <a:gd name="connsiteX67" fmla="*/ 62519 w 609549"/>
              <a:gd name="connsiteY67" fmla="*/ 142255 h 586216"/>
              <a:gd name="connsiteX68" fmla="*/ 62519 w 609549"/>
              <a:gd name="connsiteY68" fmla="*/ 114819 h 586216"/>
              <a:gd name="connsiteX69" fmla="*/ 144942 w 609549"/>
              <a:gd name="connsiteY69" fmla="*/ 32464 h 586216"/>
              <a:gd name="connsiteX70" fmla="*/ 158702 w 609549"/>
              <a:gd name="connsiteY70" fmla="*/ 26758 h 586216"/>
              <a:gd name="connsiteX71" fmla="*/ 254809 w 609549"/>
              <a:gd name="connsiteY71" fmla="*/ 6542 h 586216"/>
              <a:gd name="connsiteX72" fmla="*/ 321015 w 609549"/>
              <a:gd name="connsiteY72" fmla="*/ 29913 h 586216"/>
              <a:gd name="connsiteX73" fmla="*/ 260017 w 609549"/>
              <a:gd name="connsiteY73" fmla="*/ 97465 h 586216"/>
              <a:gd name="connsiteX74" fmla="*/ 193067 w 609549"/>
              <a:gd name="connsiteY74" fmla="*/ 30626 h 586216"/>
              <a:gd name="connsiteX75" fmla="*/ 254809 w 609549"/>
              <a:gd name="connsiteY75" fmla="*/ 6542 h 586216"/>
              <a:gd name="connsiteX76" fmla="*/ 503105 w 609549"/>
              <a:gd name="connsiteY76" fmla="*/ 953 h 586216"/>
              <a:gd name="connsiteX77" fmla="*/ 538560 w 609549"/>
              <a:gd name="connsiteY77" fmla="*/ 10911 h 586216"/>
              <a:gd name="connsiteX78" fmla="*/ 542083 w 609549"/>
              <a:gd name="connsiteY78" fmla="*/ 30073 h 586216"/>
              <a:gd name="connsiteX79" fmla="*/ 465709 w 609549"/>
              <a:gd name="connsiteY79" fmla="*/ 106341 h 586216"/>
              <a:gd name="connsiteX80" fmla="*/ 465709 w 609549"/>
              <a:gd name="connsiteY80" fmla="*/ 139911 h 586216"/>
              <a:gd name="connsiteX81" fmla="*/ 542131 w 609549"/>
              <a:gd name="connsiteY81" fmla="*/ 216227 h 586216"/>
              <a:gd name="connsiteX82" fmla="*/ 538655 w 609549"/>
              <a:gd name="connsiteY82" fmla="*/ 235246 h 586216"/>
              <a:gd name="connsiteX83" fmla="*/ 442187 w 609549"/>
              <a:gd name="connsiteY83" fmla="*/ 237528 h 586216"/>
              <a:gd name="connsiteX84" fmla="*/ 399238 w 609549"/>
              <a:gd name="connsiteY84" fmla="*/ 280370 h 586216"/>
              <a:gd name="connsiteX85" fmla="*/ 328482 w 609549"/>
              <a:gd name="connsiteY85" fmla="*/ 209712 h 586216"/>
              <a:gd name="connsiteX86" fmla="*/ 372240 w 609549"/>
              <a:gd name="connsiteY86" fmla="*/ 166015 h 586216"/>
              <a:gd name="connsiteX87" fmla="*/ 400571 w 609549"/>
              <a:gd name="connsiteY87" fmla="*/ 36064 h 586216"/>
              <a:gd name="connsiteX88" fmla="*/ 503105 w 609549"/>
              <a:gd name="connsiteY88" fmla="*/ 953 h 58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09549" h="586216">
                <a:moveTo>
                  <a:pt x="61288" y="383285"/>
                </a:moveTo>
                <a:cubicBezTo>
                  <a:pt x="64829" y="383106"/>
                  <a:pt x="68448" y="384367"/>
                  <a:pt x="71162" y="387101"/>
                </a:cubicBezTo>
                <a:lnTo>
                  <a:pt x="120018" y="435892"/>
                </a:lnTo>
                <a:cubicBezTo>
                  <a:pt x="125113" y="440933"/>
                  <a:pt x="125113" y="449160"/>
                  <a:pt x="120018" y="454200"/>
                </a:cubicBezTo>
                <a:lnTo>
                  <a:pt x="56639" y="517543"/>
                </a:lnTo>
                <a:cubicBezTo>
                  <a:pt x="50211" y="523963"/>
                  <a:pt x="39211" y="522013"/>
                  <a:pt x="35592" y="513644"/>
                </a:cubicBezTo>
                <a:cubicBezTo>
                  <a:pt x="17783" y="472794"/>
                  <a:pt x="23211" y="424288"/>
                  <a:pt x="51877" y="388099"/>
                </a:cubicBezTo>
                <a:cubicBezTo>
                  <a:pt x="54282" y="385079"/>
                  <a:pt x="57746" y="383463"/>
                  <a:pt x="61288" y="383285"/>
                </a:cubicBezTo>
                <a:close/>
                <a:moveTo>
                  <a:pt x="235245" y="302810"/>
                </a:moveTo>
                <a:lnTo>
                  <a:pt x="306042" y="373466"/>
                </a:lnTo>
                <a:lnTo>
                  <a:pt x="258717" y="420680"/>
                </a:lnTo>
                <a:cubicBezTo>
                  <a:pt x="274667" y="464329"/>
                  <a:pt x="265192" y="515300"/>
                  <a:pt x="230246" y="550152"/>
                </a:cubicBezTo>
                <a:cubicBezTo>
                  <a:pt x="192919" y="587430"/>
                  <a:pt x="137644" y="595798"/>
                  <a:pt x="92223" y="575305"/>
                </a:cubicBezTo>
                <a:cubicBezTo>
                  <a:pt x="84701" y="571882"/>
                  <a:pt x="82892" y="561992"/>
                  <a:pt x="88748" y="556143"/>
                </a:cubicBezTo>
                <a:lnTo>
                  <a:pt x="165115" y="479877"/>
                </a:lnTo>
                <a:cubicBezTo>
                  <a:pt x="174399" y="470605"/>
                  <a:pt x="174399" y="455580"/>
                  <a:pt x="165115" y="446308"/>
                </a:cubicBezTo>
                <a:lnTo>
                  <a:pt x="88700" y="369995"/>
                </a:lnTo>
                <a:cubicBezTo>
                  <a:pt x="82844" y="364194"/>
                  <a:pt x="84653" y="354399"/>
                  <a:pt x="92128" y="350976"/>
                </a:cubicBezTo>
                <a:cubicBezTo>
                  <a:pt x="122789" y="337092"/>
                  <a:pt x="157973" y="336379"/>
                  <a:pt x="189111" y="348884"/>
                </a:cubicBezTo>
                <a:close/>
                <a:moveTo>
                  <a:pt x="257958" y="161679"/>
                </a:moveTo>
                <a:lnTo>
                  <a:pt x="317251" y="220879"/>
                </a:lnTo>
                <a:lnTo>
                  <a:pt x="388070" y="291586"/>
                </a:lnTo>
                <a:lnTo>
                  <a:pt x="604906" y="508130"/>
                </a:lnTo>
                <a:cubicBezTo>
                  <a:pt x="611097" y="514311"/>
                  <a:pt x="611097" y="524344"/>
                  <a:pt x="604906" y="530526"/>
                </a:cubicBezTo>
                <a:lnTo>
                  <a:pt x="556567" y="578789"/>
                </a:lnTo>
                <a:cubicBezTo>
                  <a:pt x="553471" y="581880"/>
                  <a:pt x="549423" y="583449"/>
                  <a:pt x="545327" y="583449"/>
                </a:cubicBezTo>
                <a:cubicBezTo>
                  <a:pt x="541279" y="583449"/>
                  <a:pt x="537231" y="581880"/>
                  <a:pt x="534135" y="578789"/>
                </a:cubicBezTo>
                <a:lnTo>
                  <a:pt x="317251" y="362293"/>
                </a:lnTo>
                <a:lnTo>
                  <a:pt x="246481" y="291586"/>
                </a:lnTo>
                <a:lnTo>
                  <a:pt x="187140" y="232339"/>
                </a:lnTo>
                <a:close/>
                <a:moveTo>
                  <a:pt x="58606" y="160814"/>
                </a:moveTo>
                <a:lnTo>
                  <a:pt x="126401" y="228498"/>
                </a:lnTo>
                <a:lnTo>
                  <a:pt x="111975" y="242899"/>
                </a:lnTo>
                <a:lnTo>
                  <a:pt x="119307" y="250219"/>
                </a:lnTo>
                <a:cubicBezTo>
                  <a:pt x="126877" y="257824"/>
                  <a:pt x="126877" y="270087"/>
                  <a:pt x="119307" y="277692"/>
                </a:cubicBezTo>
                <a:lnTo>
                  <a:pt x="115641" y="281352"/>
                </a:lnTo>
                <a:cubicBezTo>
                  <a:pt x="108024" y="288909"/>
                  <a:pt x="95741" y="288909"/>
                  <a:pt x="88123" y="281352"/>
                </a:cubicBezTo>
                <a:lnTo>
                  <a:pt x="5712" y="199029"/>
                </a:lnTo>
                <a:cubicBezTo>
                  <a:pt x="-1905" y="191424"/>
                  <a:pt x="-1905" y="179161"/>
                  <a:pt x="5712" y="171604"/>
                </a:cubicBezTo>
                <a:lnTo>
                  <a:pt x="9378" y="167944"/>
                </a:lnTo>
                <a:cubicBezTo>
                  <a:pt x="16948" y="160339"/>
                  <a:pt x="29231" y="160339"/>
                  <a:pt x="36849" y="167944"/>
                </a:cubicBezTo>
                <a:lnTo>
                  <a:pt x="44180" y="175264"/>
                </a:lnTo>
                <a:close/>
                <a:moveTo>
                  <a:pt x="585775" y="66370"/>
                </a:moveTo>
                <a:cubicBezTo>
                  <a:pt x="589775" y="67101"/>
                  <a:pt x="593430" y="69680"/>
                  <a:pt x="595263" y="73839"/>
                </a:cubicBezTo>
                <a:cubicBezTo>
                  <a:pt x="613072" y="114675"/>
                  <a:pt x="607644" y="163212"/>
                  <a:pt x="578978" y="199341"/>
                </a:cubicBezTo>
                <a:cubicBezTo>
                  <a:pt x="574168" y="205379"/>
                  <a:pt x="565121" y="205854"/>
                  <a:pt x="559693" y="200387"/>
                </a:cubicBezTo>
                <a:lnTo>
                  <a:pt x="510789" y="151612"/>
                </a:lnTo>
                <a:cubicBezTo>
                  <a:pt x="505742" y="146526"/>
                  <a:pt x="505742" y="138349"/>
                  <a:pt x="510789" y="133262"/>
                </a:cubicBezTo>
                <a:lnTo>
                  <a:pt x="574216" y="69988"/>
                </a:lnTo>
                <a:cubicBezTo>
                  <a:pt x="577430" y="66756"/>
                  <a:pt x="581775" y="65639"/>
                  <a:pt x="585775" y="66370"/>
                </a:cubicBezTo>
                <a:close/>
                <a:moveTo>
                  <a:pt x="158702" y="26758"/>
                </a:moveTo>
                <a:cubicBezTo>
                  <a:pt x="163655" y="26758"/>
                  <a:pt x="168654" y="28660"/>
                  <a:pt x="172463" y="32464"/>
                </a:cubicBezTo>
                <a:lnTo>
                  <a:pt x="179701" y="39691"/>
                </a:lnTo>
                <a:lnTo>
                  <a:pt x="246935" y="106831"/>
                </a:lnTo>
                <a:lnTo>
                  <a:pt x="254886" y="114819"/>
                </a:lnTo>
                <a:cubicBezTo>
                  <a:pt x="261457" y="121334"/>
                  <a:pt x="262362" y="131414"/>
                  <a:pt x="257600" y="138879"/>
                </a:cubicBezTo>
                <a:cubicBezTo>
                  <a:pt x="256839" y="140068"/>
                  <a:pt x="255934" y="141209"/>
                  <a:pt x="254886" y="142255"/>
                </a:cubicBezTo>
                <a:lnTo>
                  <a:pt x="252315" y="144823"/>
                </a:lnTo>
                <a:lnTo>
                  <a:pt x="246696" y="150434"/>
                </a:lnTo>
                <a:lnTo>
                  <a:pt x="175892" y="221140"/>
                </a:lnTo>
                <a:lnTo>
                  <a:pt x="172463" y="224611"/>
                </a:lnTo>
                <a:cubicBezTo>
                  <a:pt x="171702" y="225324"/>
                  <a:pt x="170940" y="225990"/>
                  <a:pt x="170130" y="226560"/>
                </a:cubicBezTo>
                <a:cubicBezTo>
                  <a:pt x="167749" y="228319"/>
                  <a:pt x="165083" y="229413"/>
                  <a:pt x="162274" y="229936"/>
                </a:cubicBezTo>
                <a:cubicBezTo>
                  <a:pt x="161083" y="230174"/>
                  <a:pt x="159893" y="230269"/>
                  <a:pt x="158702" y="230269"/>
                </a:cubicBezTo>
                <a:cubicBezTo>
                  <a:pt x="153703" y="230269"/>
                  <a:pt x="148751" y="228367"/>
                  <a:pt x="144942" y="224611"/>
                </a:cubicBezTo>
                <a:lnTo>
                  <a:pt x="137609" y="217288"/>
                </a:lnTo>
                <a:lnTo>
                  <a:pt x="69804" y="149578"/>
                </a:lnTo>
                <a:lnTo>
                  <a:pt x="62519" y="142255"/>
                </a:lnTo>
                <a:cubicBezTo>
                  <a:pt x="54900" y="134647"/>
                  <a:pt x="54900" y="122380"/>
                  <a:pt x="62519" y="114819"/>
                </a:cubicBezTo>
                <a:lnTo>
                  <a:pt x="144942" y="32464"/>
                </a:lnTo>
                <a:cubicBezTo>
                  <a:pt x="148751" y="28660"/>
                  <a:pt x="153750" y="26758"/>
                  <a:pt x="158702" y="26758"/>
                </a:cubicBezTo>
                <a:close/>
                <a:moveTo>
                  <a:pt x="254809" y="6542"/>
                </a:moveTo>
                <a:cubicBezTo>
                  <a:pt x="277279" y="4029"/>
                  <a:pt x="300492" y="9424"/>
                  <a:pt x="321015" y="29913"/>
                </a:cubicBezTo>
                <a:cubicBezTo>
                  <a:pt x="380347" y="89193"/>
                  <a:pt x="337205" y="46124"/>
                  <a:pt x="260017" y="97465"/>
                </a:cubicBezTo>
                <a:lnTo>
                  <a:pt x="193067" y="30626"/>
                </a:lnTo>
                <a:cubicBezTo>
                  <a:pt x="210614" y="19479"/>
                  <a:pt x="232340" y="9056"/>
                  <a:pt x="254809" y="6542"/>
                </a:cubicBezTo>
                <a:close/>
                <a:moveTo>
                  <a:pt x="503105" y="953"/>
                </a:moveTo>
                <a:cubicBezTo>
                  <a:pt x="515252" y="2468"/>
                  <a:pt x="527216" y="5788"/>
                  <a:pt x="538560" y="10911"/>
                </a:cubicBezTo>
                <a:cubicBezTo>
                  <a:pt x="546131" y="14334"/>
                  <a:pt x="547940" y="24224"/>
                  <a:pt x="542083" y="30073"/>
                </a:cubicBezTo>
                <a:lnTo>
                  <a:pt x="465709" y="106341"/>
                </a:lnTo>
                <a:cubicBezTo>
                  <a:pt x="456424" y="115613"/>
                  <a:pt x="456424" y="130639"/>
                  <a:pt x="465709" y="139911"/>
                </a:cubicBezTo>
                <a:lnTo>
                  <a:pt x="542131" y="216227"/>
                </a:lnTo>
                <a:cubicBezTo>
                  <a:pt x="547940" y="222028"/>
                  <a:pt x="546178" y="231823"/>
                  <a:pt x="538655" y="235246"/>
                </a:cubicBezTo>
                <a:cubicBezTo>
                  <a:pt x="508181" y="249035"/>
                  <a:pt x="473184" y="249844"/>
                  <a:pt x="442187" y="237528"/>
                </a:cubicBezTo>
                <a:lnTo>
                  <a:pt x="399238" y="280370"/>
                </a:lnTo>
                <a:lnTo>
                  <a:pt x="328482" y="209712"/>
                </a:lnTo>
                <a:lnTo>
                  <a:pt x="372240" y="166015"/>
                </a:lnTo>
                <a:cubicBezTo>
                  <a:pt x="356051" y="122270"/>
                  <a:pt x="365527" y="71060"/>
                  <a:pt x="400571" y="36064"/>
                </a:cubicBezTo>
                <a:cubicBezTo>
                  <a:pt x="428569" y="8106"/>
                  <a:pt x="466664" y="-3592"/>
                  <a:pt x="503105" y="9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1536</Words>
  <Application>WPS 演示</Application>
  <PresentationFormat>宽屏</PresentationFormat>
  <Paragraphs>253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7" baseType="lpstr">
      <vt:lpstr>Arial</vt:lpstr>
      <vt:lpstr>宋体</vt:lpstr>
      <vt:lpstr>Wingdings</vt:lpstr>
      <vt:lpstr>Baskerville Old Face</vt:lpstr>
      <vt:lpstr>Adobe Myungjo Std M</vt:lpstr>
      <vt:lpstr>微软雅黑</vt:lpstr>
      <vt:lpstr>禹卫书法行书简体</vt:lpstr>
      <vt:lpstr>等线</vt:lpstr>
      <vt:lpstr>等线</vt:lpstr>
      <vt:lpstr>微软雅黑 Light</vt:lpstr>
      <vt:lpstr>Calibri</vt:lpstr>
      <vt:lpstr>Impact</vt:lpstr>
      <vt:lpstr>Arial Unicode MS</vt:lpstr>
      <vt:lpstr>等线 Light</vt:lpstr>
      <vt:lpstr>Segoe Print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zj</dc:creator>
  <cp:lastModifiedBy>admin</cp:lastModifiedBy>
  <cp:revision>66</cp:revision>
  <dcterms:created xsi:type="dcterms:W3CDTF">2018-07-16T08:10:00Z</dcterms:created>
  <dcterms:modified xsi:type="dcterms:W3CDTF">2018-10-17T05:38:48Z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